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9"/>
  </p:notesMasterIdLst>
  <p:sldIdLst>
    <p:sldId id="269" r:id="rId5"/>
    <p:sldId id="261" r:id="rId6"/>
    <p:sldId id="259" r:id="rId7"/>
    <p:sldId id="267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B810C2D-3C70-86E6-9E1B-E408965E4C57}" name="Phillips, Amy E" initials="PE" userId="S::amphillips@lib.loc.gov::db8eaa62-2532-4740-97a9-298321582669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72" autoAdjust="0"/>
    <p:restoredTop sz="72422" autoAdjust="0"/>
  </p:normalViewPr>
  <p:slideViewPr>
    <p:cSldViewPr snapToGrid="0">
      <p:cViewPr varScale="1">
        <p:scale>
          <a:sx n="81" d="100"/>
          <a:sy n="81" d="100"/>
        </p:scale>
        <p:origin x="1464" y="7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microsoft.com/office/2018/10/relationships/authors" Target="authors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illat, Ava M" userId="643d6c9a-0b3f-4b9f-92e0-bd2f4ff5047f" providerId="ADAL" clId="{E20528F0-3CEF-493C-9402-6C7321056530}"/>
    <pc:docChg chg="custSel modSld">
      <pc:chgData name="Brillat, Ava M" userId="643d6c9a-0b3f-4b9f-92e0-bd2f4ff5047f" providerId="ADAL" clId="{E20528F0-3CEF-493C-9402-6C7321056530}" dt="2025-07-22T20:03:07.522" v="7" actId="368"/>
      <pc:docMkLst>
        <pc:docMk/>
      </pc:docMkLst>
      <pc:sldChg chg="modNotes">
        <pc:chgData name="Brillat, Ava M" userId="643d6c9a-0b3f-4b9f-92e0-bd2f4ff5047f" providerId="ADAL" clId="{E20528F0-3CEF-493C-9402-6C7321056530}" dt="2025-07-22T20:03:07.507" v="5" actId="368"/>
        <pc:sldMkLst>
          <pc:docMk/>
          <pc:sldMk cId="4265113777" sldId="259"/>
        </pc:sldMkLst>
      </pc:sldChg>
      <pc:sldChg chg="modNotes">
        <pc:chgData name="Brillat, Ava M" userId="643d6c9a-0b3f-4b9f-92e0-bd2f4ff5047f" providerId="ADAL" clId="{E20528F0-3CEF-493C-9402-6C7321056530}" dt="2025-07-22T20:03:07.507" v="3" actId="368"/>
        <pc:sldMkLst>
          <pc:docMk/>
          <pc:sldMk cId="2995247622" sldId="261"/>
        </pc:sldMkLst>
      </pc:sldChg>
      <pc:sldChg chg="modNotes">
        <pc:chgData name="Brillat, Ava M" userId="643d6c9a-0b3f-4b9f-92e0-bd2f4ff5047f" providerId="ADAL" clId="{E20528F0-3CEF-493C-9402-6C7321056530}" dt="2025-07-22T20:03:07.522" v="7" actId="368"/>
        <pc:sldMkLst>
          <pc:docMk/>
          <pc:sldMk cId="1405921060" sldId="267"/>
        </pc:sldMkLst>
      </pc:sldChg>
      <pc:sldChg chg="modNotes">
        <pc:chgData name="Brillat, Ava M" userId="643d6c9a-0b3f-4b9f-92e0-bd2f4ff5047f" providerId="ADAL" clId="{E20528F0-3CEF-493C-9402-6C7321056530}" dt="2025-07-22T20:03:07.507" v="1" actId="368"/>
        <pc:sldMkLst>
          <pc:docMk/>
          <pc:sldMk cId="316217895" sldId="269"/>
        </pc:sldMkLst>
      </pc:sldChg>
    </pc:docChg>
  </pc:docChgLst>
  <pc:docChgLst>
    <pc:chgData name="Phillips, Amy E" userId="db8eaa62-2532-4740-97a9-298321582669" providerId="ADAL" clId="{EA5CDEB7-3F97-4C31-A742-12815CCEC92F}"/>
    <pc:docChg chg="delSld modSld">
      <pc:chgData name="Phillips, Amy E" userId="db8eaa62-2532-4740-97a9-298321582669" providerId="ADAL" clId="{EA5CDEB7-3F97-4C31-A742-12815CCEC92F}" dt="2025-07-08T22:01:11.472" v="86" actId="113"/>
      <pc:docMkLst>
        <pc:docMk/>
      </pc:docMkLst>
      <pc:sldChg chg="del">
        <pc:chgData name="Phillips, Amy E" userId="db8eaa62-2532-4740-97a9-298321582669" providerId="ADAL" clId="{EA5CDEB7-3F97-4C31-A742-12815CCEC92F}" dt="2025-07-08T21:55:27.156" v="0" actId="2696"/>
        <pc:sldMkLst>
          <pc:docMk/>
          <pc:sldMk cId="1644677794" sldId="257"/>
        </pc:sldMkLst>
      </pc:sldChg>
      <pc:sldChg chg="modNotesTx">
        <pc:chgData name="Phillips, Amy E" userId="db8eaa62-2532-4740-97a9-298321582669" providerId="ADAL" clId="{EA5CDEB7-3F97-4C31-A742-12815CCEC92F}" dt="2025-07-08T22:01:11.472" v="86" actId="113"/>
        <pc:sldMkLst>
          <pc:docMk/>
          <pc:sldMk cId="4265113777" sldId="259"/>
        </pc:sldMkLst>
      </pc:sldChg>
      <pc:sldChg chg="modNotesTx">
        <pc:chgData name="Phillips, Amy E" userId="db8eaa62-2532-4740-97a9-298321582669" providerId="ADAL" clId="{EA5CDEB7-3F97-4C31-A742-12815CCEC92F}" dt="2025-07-08T22:00:51.406" v="84" actId="20577"/>
        <pc:sldMkLst>
          <pc:docMk/>
          <pc:sldMk cId="2995247622" sldId="261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0162D9-C589-4A4E-B2E7-F85E37B4482E}" type="datetimeFigureOut">
              <a:rPr lang="en-US" smtClean="0"/>
              <a:t>7/22/2025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20DB15-12F2-4AA8-9B87-0E88BE4C21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8353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20DB15-12F2-4AA8-9B87-0E88BE4C210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5280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20DB15-12F2-4AA8-9B87-0E88BE4C210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19968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20DB15-12F2-4AA8-9B87-0E88BE4C210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2210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20DB15-12F2-4AA8-9B87-0E88BE4C210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94793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7/22/2025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7/22/2025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7/22/2025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7/22/2025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mailto:genreform@loc.gov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772C6D9-EE34-3A0A-075D-DFDDCA17F9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4">
            <a:extLst>
              <a:ext uri="{FF2B5EF4-FFF2-40B4-BE49-F238E27FC236}">
                <a16:creationId xmlns:a16="http://schemas.microsoft.com/office/drawing/2014/main" id="{BAD76F3E-3A97-486B-B402-44400A8B91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7E157D3-0832-ED2C-0C50-874EAF896B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199" y="1093788"/>
            <a:ext cx="10506455" cy="2967208"/>
          </a:xfrm>
        </p:spPr>
        <p:txBody>
          <a:bodyPr>
            <a:normAutofit/>
          </a:bodyPr>
          <a:lstStyle/>
          <a:p>
            <a:pPr algn="l"/>
            <a:r>
              <a:rPr lang="en-US" sz="8000" dirty="0"/>
              <a:t>Introduction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DD05876-92B3-2CB8-4572-69ED8B1707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400924" y="4619624"/>
            <a:ext cx="3946779" cy="1038225"/>
          </a:xfrm>
        </p:spPr>
        <p:txBody>
          <a:bodyPr>
            <a:normAutofit/>
          </a:bodyPr>
          <a:lstStyle/>
          <a:p>
            <a:pPr algn="r"/>
            <a:r>
              <a:rPr lang="en-US" dirty="0"/>
              <a:t>LCGFT Training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91F6B52-91F4-4AEB-B6DB-29FEBCF28C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1248" y="4331166"/>
            <a:ext cx="10506456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CD6F061-7C53-44F4-9794-953DB70A45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9346882" y="2348839"/>
            <a:ext cx="54864" cy="394677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217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AF1966E-FD40-4A4A-B61B-C4DF7FA05F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BFA19-D45E-416B-A404-7AF2F3F270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8E0105E7-23DB-4CF2-8258-FF47C762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79CFA04-8795-C771-D5A8-3097C799A9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/>
          <a:p>
            <a:r>
              <a:rPr lang="en-US" sz="4000"/>
              <a:t>Scope and Purpose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74B4F7D-14B2-478B-8BF5-01E4E0C5D2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834" y="758952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DF25C6-3F54-FC1B-AFE8-9CEC685DD7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481943"/>
            <a:ext cx="10168128" cy="369502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Introduce the use of LCGFT</a:t>
            </a:r>
          </a:p>
          <a:p>
            <a:r>
              <a:rPr lang="en-US" dirty="0">
                <a:cs typeface="Calibri"/>
              </a:rPr>
              <a:t>Understand the difference between LCSH and LCGFT</a:t>
            </a:r>
            <a:endParaRPr lang="en-US" dirty="0"/>
          </a:p>
          <a:p>
            <a:r>
              <a:rPr lang="en-US" dirty="0"/>
              <a:t>Demonstrate how to use manual</a:t>
            </a:r>
          </a:p>
          <a:p>
            <a:r>
              <a:rPr lang="en-US" dirty="0"/>
              <a:t>Provide concrete cataloging examples</a:t>
            </a:r>
          </a:p>
          <a:p>
            <a:r>
              <a:rPr lang="en-US" dirty="0"/>
              <a:t>Introduce the proposal process</a:t>
            </a:r>
          </a:p>
          <a:p>
            <a:r>
              <a:rPr lang="en-US" dirty="0"/>
              <a:t>Understand the internal review process at the Library of Congress</a:t>
            </a:r>
          </a:p>
        </p:txBody>
      </p:sp>
    </p:spTree>
    <p:extLst>
      <p:ext uri="{BB962C8B-B14F-4D97-AF65-F5344CB8AC3E}">
        <p14:creationId xmlns:p14="http://schemas.microsoft.com/office/powerpoint/2010/main" val="29952476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DAF1966E-FD40-4A4A-B61B-C4DF7FA05F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047BFA19-D45E-416B-A404-7AF2F3F270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8E0105E7-23DB-4CF2-8258-FF47C762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150DB3C-FDC6-BF98-1B40-2FC3FFA1C7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/>
          <a:p>
            <a:r>
              <a:rPr lang="en-US" sz="4000" dirty="0"/>
              <a:t>Available Video Lessons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74B4F7D-14B2-478B-8BF5-01E4E0C5D2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834" y="758952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32D4A7BC-3F4F-BB36-EC62-E8EEACCC7D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481943"/>
            <a:ext cx="10168128" cy="3695020"/>
          </a:xfrm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Introduction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Isness versus Aboutness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Accessing the LCGFT manual</a:t>
            </a:r>
          </a:p>
          <a:p>
            <a:pPr marL="514350" indent="-514350">
              <a:buAutoNum type="arabicPeriod"/>
            </a:pPr>
            <a:r>
              <a:rPr lang="en-US" dirty="0">
                <a:ea typeface="Calibri"/>
                <a:cs typeface="Calibri"/>
              </a:rPr>
              <a:t>Accessing the LCGFT vocabulary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Assigning LCGFT to resources. Part 1</a:t>
            </a:r>
            <a:endParaRPr lang="en-US" dirty="0">
              <a:cs typeface="Calibri"/>
            </a:endParaRPr>
          </a:p>
          <a:p>
            <a:pPr marL="514350" indent="-514350">
              <a:buAutoNum type="arabicPeriod"/>
            </a:pPr>
            <a:r>
              <a:rPr lang="en-US" dirty="0">
                <a:ea typeface="Calibri"/>
                <a:cs typeface="Calibri"/>
              </a:rPr>
              <a:t>Assigning LCGFT to resources. Part 2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Proposal process. Part 1</a:t>
            </a:r>
            <a:endParaRPr lang="en-US" dirty="0">
              <a:ea typeface="Calibri"/>
              <a:cs typeface="Calibri"/>
            </a:endParaRPr>
          </a:p>
          <a:p>
            <a:pPr marL="514350" indent="-514350">
              <a:buAutoNum type="arabicPeriod"/>
            </a:pPr>
            <a:r>
              <a:rPr lang="en-US" dirty="0">
                <a:ea typeface="Calibri"/>
                <a:cs typeface="Calibri"/>
              </a:rPr>
              <a:t>Proposal process. Part 2</a:t>
            </a:r>
            <a:endParaRPr lang="en-US" dirty="0"/>
          </a:p>
          <a:p>
            <a:pPr marL="514350" indent="-514350">
              <a:buAutoNum type="arabicPeriod"/>
            </a:pPr>
            <a:r>
              <a:rPr lang="en-US" dirty="0"/>
              <a:t>Internal review process</a:t>
            </a:r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651137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FFD48BC7-DC40-47DE-87EE-9F4B6ECB9A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Freeform: Shape 9">
            <a:extLst>
              <a:ext uri="{FF2B5EF4-FFF2-40B4-BE49-F238E27FC236}">
                <a16:creationId xmlns:a16="http://schemas.microsoft.com/office/drawing/2014/main" id="{E502BBC7-2C76-46F3-BC24-5985BC13DB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4425" y="0"/>
            <a:ext cx="9963150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139700" sx="102000" sy="102000" algn="ctr" rotWithShape="0">
              <a:schemeClr val="bg1">
                <a:lumMod val="85000"/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C7F28D52-2A5F-4D23-81AE-7CB8B591C7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1664" y="0"/>
            <a:ext cx="9948672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ABFC6BA-5C0D-276D-7482-36B2A1B838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3" y="1999615"/>
            <a:ext cx="9144000" cy="276402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72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End of introduction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4D450D-5B4F-9F7D-0092-EF665B089B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66912" y="5645150"/>
            <a:ext cx="8258176" cy="6318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800" kern="1200">
                <a:solidFill>
                  <a:schemeClr val="tx1"/>
                </a:solidFill>
                <a:latin typeface="+mn-lt"/>
                <a:ea typeface="+mn-ea"/>
                <a:cs typeface="+mn-cs"/>
                <a:hlinkClick r:id="rId3"/>
              </a:rPr>
              <a:t>genreform@loc.gov</a:t>
            </a:r>
            <a:r>
              <a:rPr lang="en-US" sz="28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629484E-3792-4B3D-89AD-7C8A1ED0E0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18560" y="5524786"/>
            <a:ext cx="4754880" cy="274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59210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1BB1EBA34F3224DB1FBE09FD36853BF" ma:contentTypeVersion="8" ma:contentTypeDescription="Create a new document." ma:contentTypeScope="" ma:versionID="cc22d06bdcaab1a4b1d90d682a16f47a">
  <xsd:schema xmlns:xsd="http://www.w3.org/2001/XMLSchema" xmlns:xs="http://www.w3.org/2001/XMLSchema" xmlns:p="http://schemas.microsoft.com/office/2006/metadata/properties" xmlns:ns2="4a1329c3-e703-47be-8444-6f2c066604d4" targetNamespace="http://schemas.microsoft.com/office/2006/metadata/properties" ma:root="true" ma:fieldsID="27ce67fec6ef596de6202a9828c994cc" ns2:_="">
    <xsd:import namespace="4a1329c3-e703-47be-8444-6f2c066604d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a1329c3-e703-47be-8444-6f2c066604d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5823497-EF41-4BA9-8FCE-3A2964ECE6A8}">
  <ds:schemaRefs>
    <ds:schemaRef ds:uri="http://schemas.microsoft.com/office/infopath/2007/PartnerControls"/>
    <ds:schemaRef ds:uri="http://www.w3.org/XML/1998/namespace"/>
    <ds:schemaRef ds:uri="http://schemas.microsoft.com/office/2006/metadata/properties"/>
    <ds:schemaRef ds:uri="http://purl.org/dc/terms/"/>
    <ds:schemaRef ds:uri="http://schemas.microsoft.com/office/2006/documentManagement/types"/>
    <ds:schemaRef ds:uri="http://schemas.openxmlformats.org/package/2006/metadata/core-properties"/>
    <ds:schemaRef ds:uri="4a1329c3-e703-47be-8444-6f2c066604d4"/>
    <ds:schemaRef ds:uri="http://purl.org/dc/dcmitype/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132F9E97-3954-407F-8668-5E0E4FE585A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3A0E8B0-6826-46AB-A570-69E804E8596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a1329c3-e703-47be-8444-6f2c066604d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2871</TotalTime>
  <Words>95</Words>
  <Application>Microsoft Office PowerPoint</Application>
  <PresentationFormat>Widescreen</PresentationFormat>
  <Paragraphs>25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Aptos</vt:lpstr>
      <vt:lpstr>Arial</vt:lpstr>
      <vt:lpstr>Calibri</vt:lpstr>
      <vt:lpstr>Calibri Light</vt:lpstr>
      <vt:lpstr>office theme</vt:lpstr>
      <vt:lpstr>Introduction</vt:lpstr>
      <vt:lpstr>Scope and Purpose</vt:lpstr>
      <vt:lpstr>Available Video Lessons</vt:lpstr>
      <vt:lpstr>End of introduction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Ava Brillat</cp:lastModifiedBy>
  <cp:revision>33</cp:revision>
  <dcterms:created xsi:type="dcterms:W3CDTF">2024-02-22T20:54:21Z</dcterms:created>
  <dcterms:modified xsi:type="dcterms:W3CDTF">2025-07-22T20:03:16Z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0x01010061BB1EBA34F3224DB1FBE09FD36853BF</vt:lpwstr>
  </property>
</Properties>
</file>