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sldIdLst>
    <p:sldId id="278" r:id="rId5"/>
    <p:sldId id="257" r:id="rId6"/>
    <p:sldId id="296" r:id="rId7"/>
    <p:sldId id="289" r:id="rId8"/>
    <p:sldId id="265" r:id="rId9"/>
    <p:sldId id="317" r:id="rId10"/>
    <p:sldId id="316" r:id="rId11"/>
    <p:sldId id="303" r:id="rId12"/>
    <p:sldId id="281" r:id="rId13"/>
    <p:sldId id="290" r:id="rId14"/>
    <p:sldId id="292" r:id="rId15"/>
    <p:sldId id="304" r:id="rId16"/>
    <p:sldId id="318" r:id="rId17"/>
    <p:sldId id="321" r:id="rId18"/>
    <p:sldId id="322" r:id="rId19"/>
    <p:sldId id="323" r:id="rId20"/>
    <p:sldId id="350" r:id="rId21"/>
    <p:sldId id="325" r:id="rId22"/>
    <p:sldId id="326" r:id="rId23"/>
    <p:sldId id="328" r:id="rId24"/>
    <p:sldId id="329" r:id="rId25"/>
    <p:sldId id="330" r:id="rId26"/>
    <p:sldId id="331" r:id="rId27"/>
    <p:sldId id="340" r:id="rId28"/>
    <p:sldId id="356" r:id="rId29"/>
    <p:sldId id="332" r:id="rId30"/>
    <p:sldId id="343" r:id="rId31"/>
    <p:sldId id="360" r:id="rId32"/>
    <p:sldId id="342" r:id="rId33"/>
    <p:sldId id="362" r:id="rId34"/>
    <p:sldId id="363" r:id="rId35"/>
    <p:sldId id="334" r:id="rId36"/>
    <p:sldId id="364" r:id="rId37"/>
    <p:sldId id="338" r:id="rId38"/>
    <p:sldId id="336" r:id="rId39"/>
    <p:sldId id="365" r:id="rId40"/>
    <p:sldId id="348" r:id="rId41"/>
    <p:sldId id="346" r:id="rId42"/>
    <p:sldId id="361" r:id="rId43"/>
    <p:sldId id="366" r:id="rId44"/>
    <p:sldId id="349" r:id="rId45"/>
    <p:sldId id="27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810C2D-3C70-86E6-9E1B-E408965E4C57}" name="Phillips, Amy E" initials="AP" userId="S::amphillips@lib.loc.gov::db8eaa62-2532-4740-97a9-2983215826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86804" autoAdjust="0"/>
  </p:normalViewPr>
  <p:slideViewPr>
    <p:cSldViewPr snapToGrid="0">
      <p:cViewPr varScale="1">
        <p:scale>
          <a:sx n="64" d="100"/>
          <a:sy n="64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llat, Ava M" userId="643d6c9a-0b3f-4b9f-92e0-bd2f4ff5047f" providerId="ADAL" clId="{BED147CE-2CAE-4D5C-97B8-8D6D396F00FC}"/>
    <pc:docChg chg="custSel modSld">
      <pc:chgData name="Brillat, Ava M" userId="643d6c9a-0b3f-4b9f-92e0-bd2f4ff5047f" providerId="ADAL" clId="{BED147CE-2CAE-4D5C-97B8-8D6D396F00FC}" dt="2026-05-11T19:05:12.519" v="83" actId="368"/>
      <pc:docMkLst>
        <pc:docMk/>
      </pc:docMkLst>
      <pc:sldChg chg="modNotes">
        <pc:chgData name="Brillat, Ava M" userId="643d6c9a-0b3f-4b9f-92e0-bd2f4ff5047f" providerId="ADAL" clId="{BED147CE-2CAE-4D5C-97B8-8D6D396F00FC}" dt="2026-05-11T19:05:12.372" v="3" actId="368"/>
        <pc:sldMkLst>
          <pc:docMk/>
          <pc:sldMk cId="2884585246" sldId="257"/>
        </pc:sldMkLst>
      </pc:sldChg>
      <pc:sldChg chg="modNotes">
        <pc:chgData name="Brillat, Ava M" userId="643d6c9a-0b3f-4b9f-92e0-bd2f4ff5047f" providerId="ADAL" clId="{BED147CE-2CAE-4D5C-97B8-8D6D396F00FC}" dt="2026-05-11T19:05:12.381" v="9" actId="368"/>
        <pc:sldMkLst>
          <pc:docMk/>
          <pc:sldMk cId="4224053608" sldId="265"/>
        </pc:sldMkLst>
      </pc:sldChg>
      <pc:sldChg chg="modNotes">
        <pc:chgData name="Brillat, Ava M" userId="643d6c9a-0b3f-4b9f-92e0-bd2f4ff5047f" providerId="ADAL" clId="{BED147CE-2CAE-4D5C-97B8-8D6D396F00FC}" dt="2026-05-11T19:05:12.519" v="83" actId="368"/>
        <pc:sldMkLst>
          <pc:docMk/>
          <pc:sldMk cId="1405921060" sldId="277"/>
        </pc:sldMkLst>
      </pc:sldChg>
      <pc:sldChg chg="modNotes">
        <pc:chgData name="Brillat, Ava M" userId="643d6c9a-0b3f-4b9f-92e0-bd2f4ff5047f" providerId="ADAL" clId="{BED147CE-2CAE-4D5C-97B8-8D6D396F00FC}" dt="2026-05-11T19:05:12.367" v="1" actId="368"/>
        <pc:sldMkLst>
          <pc:docMk/>
          <pc:sldMk cId="316217895" sldId="278"/>
        </pc:sldMkLst>
      </pc:sldChg>
      <pc:sldChg chg="modNotes">
        <pc:chgData name="Brillat, Ava M" userId="643d6c9a-0b3f-4b9f-92e0-bd2f4ff5047f" providerId="ADAL" clId="{BED147CE-2CAE-4D5C-97B8-8D6D396F00FC}" dt="2026-05-11T19:05:12.397" v="17" actId="368"/>
        <pc:sldMkLst>
          <pc:docMk/>
          <pc:sldMk cId="2295772990" sldId="281"/>
        </pc:sldMkLst>
      </pc:sldChg>
      <pc:sldChg chg="modNotes">
        <pc:chgData name="Brillat, Ava M" userId="643d6c9a-0b3f-4b9f-92e0-bd2f4ff5047f" providerId="ADAL" clId="{BED147CE-2CAE-4D5C-97B8-8D6D396F00FC}" dt="2026-05-11T19:05:12.378" v="7" actId="368"/>
        <pc:sldMkLst>
          <pc:docMk/>
          <pc:sldMk cId="3321162403" sldId="289"/>
        </pc:sldMkLst>
      </pc:sldChg>
      <pc:sldChg chg="modNotes">
        <pc:chgData name="Brillat, Ava M" userId="643d6c9a-0b3f-4b9f-92e0-bd2f4ff5047f" providerId="ADAL" clId="{BED147CE-2CAE-4D5C-97B8-8D6D396F00FC}" dt="2026-05-11T19:05:12.401" v="19" actId="368"/>
        <pc:sldMkLst>
          <pc:docMk/>
          <pc:sldMk cId="3620681570" sldId="290"/>
        </pc:sldMkLst>
      </pc:sldChg>
      <pc:sldChg chg="modNotes">
        <pc:chgData name="Brillat, Ava M" userId="643d6c9a-0b3f-4b9f-92e0-bd2f4ff5047f" providerId="ADAL" clId="{BED147CE-2CAE-4D5C-97B8-8D6D396F00FC}" dt="2026-05-11T19:05:12.403" v="21" actId="368"/>
        <pc:sldMkLst>
          <pc:docMk/>
          <pc:sldMk cId="371022322" sldId="292"/>
        </pc:sldMkLst>
      </pc:sldChg>
      <pc:sldChg chg="modNotes">
        <pc:chgData name="Brillat, Ava M" userId="643d6c9a-0b3f-4b9f-92e0-bd2f4ff5047f" providerId="ADAL" clId="{BED147CE-2CAE-4D5C-97B8-8D6D396F00FC}" dt="2026-05-11T19:05:12.374" v="5" actId="368"/>
        <pc:sldMkLst>
          <pc:docMk/>
          <pc:sldMk cId="706887375" sldId="296"/>
        </pc:sldMkLst>
      </pc:sldChg>
      <pc:sldChg chg="modNotes">
        <pc:chgData name="Brillat, Ava M" userId="643d6c9a-0b3f-4b9f-92e0-bd2f4ff5047f" providerId="ADAL" clId="{BED147CE-2CAE-4D5C-97B8-8D6D396F00FC}" dt="2026-05-11T19:05:12.394" v="15" actId="368"/>
        <pc:sldMkLst>
          <pc:docMk/>
          <pc:sldMk cId="3350151488" sldId="303"/>
        </pc:sldMkLst>
      </pc:sldChg>
      <pc:sldChg chg="modNotes">
        <pc:chgData name="Brillat, Ava M" userId="643d6c9a-0b3f-4b9f-92e0-bd2f4ff5047f" providerId="ADAL" clId="{BED147CE-2CAE-4D5C-97B8-8D6D396F00FC}" dt="2026-05-11T19:05:12.406" v="23" actId="368"/>
        <pc:sldMkLst>
          <pc:docMk/>
          <pc:sldMk cId="2078281147" sldId="304"/>
        </pc:sldMkLst>
      </pc:sldChg>
      <pc:sldChg chg="modNotes">
        <pc:chgData name="Brillat, Ava M" userId="643d6c9a-0b3f-4b9f-92e0-bd2f4ff5047f" providerId="ADAL" clId="{BED147CE-2CAE-4D5C-97B8-8D6D396F00FC}" dt="2026-05-11T19:05:12.390" v="13" actId="368"/>
        <pc:sldMkLst>
          <pc:docMk/>
          <pc:sldMk cId="1030198481" sldId="316"/>
        </pc:sldMkLst>
      </pc:sldChg>
      <pc:sldChg chg="modNotes">
        <pc:chgData name="Brillat, Ava M" userId="643d6c9a-0b3f-4b9f-92e0-bd2f4ff5047f" providerId="ADAL" clId="{BED147CE-2CAE-4D5C-97B8-8D6D396F00FC}" dt="2026-05-11T19:05:12.387" v="11" actId="368"/>
        <pc:sldMkLst>
          <pc:docMk/>
          <pc:sldMk cId="1515619797" sldId="317"/>
        </pc:sldMkLst>
      </pc:sldChg>
      <pc:sldChg chg="modNotes">
        <pc:chgData name="Brillat, Ava M" userId="643d6c9a-0b3f-4b9f-92e0-bd2f4ff5047f" providerId="ADAL" clId="{BED147CE-2CAE-4D5C-97B8-8D6D396F00FC}" dt="2026-05-11T19:05:12.409" v="25" actId="368"/>
        <pc:sldMkLst>
          <pc:docMk/>
          <pc:sldMk cId="3617485523" sldId="318"/>
        </pc:sldMkLst>
      </pc:sldChg>
      <pc:sldChg chg="modNotes">
        <pc:chgData name="Brillat, Ava M" userId="643d6c9a-0b3f-4b9f-92e0-bd2f4ff5047f" providerId="ADAL" clId="{BED147CE-2CAE-4D5C-97B8-8D6D396F00FC}" dt="2026-05-11T19:05:12.412" v="27" actId="368"/>
        <pc:sldMkLst>
          <pc:docMk/>
          <pc:sldMk cId="696012499" sldId="321"/>
        </pc:sldMkLst>
      </pc:sldChg>
      <pc:sldChg chg="modNotes">
        <pc:chgData name="Brillat, Ava M" userId="643d6c9a-0b3f-4b9f-92e0-bd2f4ff5047f" providerId="ADAL" clId="{BED147CE-2CAE-4D5C-97B8-8D6D396F00FC}" dt="2026-05-11T19:05:12.417" v="29" actId="368"/>
        <pc:sldMkLst>
          <pc:docMk/>
          <pc:sldMk cId="1704243169" sldId="322"/>
        </pc:sldMkLst>
      </pc:sldChg>
      <pc:sldChg chg="modNotes">
        <pc:chgData name="Brillat, Ava M" userId="643d6c9a-0b3f-4b9f-92e0-bd2f4ff5047f" providerId="ADAL" clId="{BED147CE-2CAE-4D5C-97B8-8D6D396F00FC}" dt="2026-05-11T19:05:12.420" v="31" actId="368"/>
        <pc:sldMkLst>
          <pc:docMk/>
          <pc:sldMk cId="1196129251" sldId="323"/>
        </pc:sldMkLst>
      </pc:sldChg>
      <pc:sldChg chg="modNotes">
        <pc:chgData name="Brillat, Ava M" userId="643d6c9a-0b3f-4b9f-92e0-bd2f4ff5047f" providerId="ADAL" clId="{BED147CE-2CAE-4D5C-97B8-8D6D396F00FC}" dt="2026-05-11T19:05:12.427" v="35" actId="368"/>
        <pc:sldMkLst>
          <pc:docMk/>
          <pc:sldMk cId="1940688300" sldId="325"/>
        </pc:sldMkLst>
      </pc:sldChg>
      <pc:sldChg chg="modNotes">
        <pc:chgData name="Brillat, Ava M" userId="643d6c9a-0b3f-4b9f-92e0-bd2f4ff5047f" providerId="ADAL" clId="{BED147CE-2CAE-4D5C-97B8-8D6D396F00FC}" dt="2026-05-11T19:05:12.430" v="37" actId="368"/>
        <pc:sldMkLst>
          <pc:docMk/>
          <pc:sldMk cId="1862657289" sldId="326"/>
        </pc:sldMkLst>
      </pc:sldChg>
      <pc:sldChg chg="modNotes">
        <pc:chgData name="Brillat, Ava M" userId="643d6c9a-0b3f-4b9f-92e0-bd2f4ff5047f" providerId="ADAL" clId="{BED147CE-2CAE-4D5C-97B8-8D6D396F00FC}" dt="2026-05-11T19:05:12.432" v="39" actId="368"/>
        <pc:sldMkLst>
          <pc:docMk/>
          <pc:sldMk cId="3458132658" sldId="328"/>
        </pc:sldMkLst>
      </pc:sldChg>
      <pc:sldChg chg="modNotes">
        <pc:chgData name="Brillat, Ava M" userId="643d6c9a-0b3f-4b9f-92e0-bd2f4ff5047f" providerId="ADAL" clId="{BED147CE-2CAE-4D5C-97B8-8D6D396F00FC}" dt="2026-05-11T19:05:12.437" v="41" actId="368"/>
        <pc:sldMkLst>
          <pc:docMk/>
          <pc:sldMk cId="2576481140" sldId="329"/>
        </pc:sldMkLst>
      </pc:sldChg>
      <pc:sldChg chg="modNotes">
        <pc:chgData name="Brillat, Ava M" userId="643d6c9a-0b3f-4b9f-92e0-bd2f4ff5047f" providerId="ADAL" clId="{BED147CE-2CAE-4D5C-97B8-8D6D396F00FC}" dt="2026-05-11T19:05:12.440" v="43" actId="368"/>
        <pc:sldMkLst>
          <pc:docMk/>
          <pc:sldMk cId="3828961434" sldId="330"/>
        </pc:sldMkLst>
      </pc:sldChg>
      <pc:sldChg chg="modNotes">
        <pc:chgData name="Brillat, Ava M" userId="643d6c9a-0b3f-4b9f-92e0-bd2f4ff5047f" providerId="ADAL" clId="{BED147CE-2CAE-4D5C-97B8-8D6D396F00FC}" dt="2026-05-11T19:05:12.444" v="45" actId="368"/>
        <pc:sldMkLst>
          <pc:docMk/>
          <pc:sldMk cId="3244298517" sldId="331"/>
        </pc:sldMkLst>
      </pc:sldChg>
      <pc:sldChg chg="modNotes">
        <pc:chgData name="Brillat, Ava M" userId="643d6c9a-0b3f-4b9f-92e0-bd2f4ff5047f" providerId="ADAL" clId="{BED147CE-2CAE-4D5C-97B8-8D6D396F00FC}" dt="2026-05-11T19:05:12.454" v="51" actId="368"/>
        <pc:sldMkLst>
          <pc:docMk/>
          <pc:sldMk cId="3780466974" sldId="332"/>
        </pc:sldMkLst>
      </pc:sldChg>
      <pc:sldChg chg="modNotes">
        <pc:chgData name="Brillat, Ava M" userId="643d6c9a-0b3f-4b9f-92e0-bd2f4ff5047f" providerId="ADAL" clId="{BED147CE-2CAE-4D5C-97B8-8D6D396F00FC}" dt="2026-05-11T19:05:12.485" v="63" actId="368"/>
        <pc:sldMkLst>
          <pc:docMk/>
          <pc:sldMk cId="4251590717" sldId="334"/>
        </pc:sldMkLst>
      </pc:sldChg>
      <pc:sldChg chg="modNotes">
        <pc:chgData name="Brillat, Ava M" userId="643d6c9a-0b3f-4b9f-92e0-bd2f4ff5047f" providerId="ADAL" clId="{BED147CE-2CAE-4D5C-97B8-8D6D396F00FC}" dt="2026-05-11T19:05:12.498" v="69" actId="368"/>
        <pc:sldMkLst>
          <pc:docMk/>
          <pc:sldMk cId="3434187825" sldId="336"/>
        </pc:sldMkLst>
      </pc:sldChg>
      <pc:sldChg chg="modNotes">
        <pc:chgData name="Brillat, Ava M" userId="643d6c9a-0b3f-4b9f-92e0-bd2f4ff5047f" providerId="ADAL" clId="{BED147CE-2CAE-4D5C-97B8-8D6D396F00FC}" dt="2026-05-11T19:05:12.494" v="67" actId="368"/>
        <pc:sldMkLst>
          <pc:docMk/>
          <pc:sldMk cId="2977931595" sldId="338"/>
        </pc:sldMkLst>
      </pc:sldChg>
      <pc:sldChg chg="modNotes">
        <pc:chgData name="Brillat, Ava M" userId="643d6c9a-0b3f-4b9f-92e0-bd2f4ff5047f" providerId="ADAL" clId="{BED147CE-2CAE-4D5C-97B8-8D6D396F00FC}" dt="2026-05-11T19:05:12.448" v="47" actId="368"/>
        <pc:sldMkLst>
          <pc:docMk/>
          <pc:sldMk cId="3819921754" sldId="340"/>
        </pc:sldMkLst>
      </pc:sldChg>
      <pc:sldChg chg="modNotes">
        <pc:chgData name="Brillat, Ava M" userId="643d6c9a-0b3f-4b9f-92e0-bd2f4ff5047f" providerId="ADAL" clId="{BED147CE-2CAE-4D5C-97B8-8D6D396F00FC}" dt="2026-05-11T19:05:12.465" v="57" actId="368"/>
        <pc:sldMkLst>
          <pc:docMk/>
          <pc:sldMk cId="428204360" sldId="342"/>
        </pc:sldMkLst>
      </pc:sldChg>
      <pc:sldChg chg="modNotes">
        <pc:chgData name="Brillat, Ava M" userId="643d6c9a-0b3f-4b9f-92e0-bd2f4ff5047f" providerId="ADAL" clId="{BED147CE-2CAE-4D5C-97B8-8D6D396F00FC}" dt="2026-05-11T19:05:12.457" v="53" actId="368"/>
        <pc:sldMkLst>
          <pc:docMk/>
          <pc:sldMk cId="248285487" sldId="343"/>
        </pc:sldMkLst>
      </pc:sldChg>
      <pc:sldChg chg="modNotes">
        <pc:chgData name="Brillat, Ava M" userId="643d6c9a-0b3f-4b9f-92e0-bd2f4ff5047f" providerId="ADAL" clId="{BED147CE-2CAE-4D5C-97B8-8D6D396F00FC}" dt="2026-05-11T19:05:12.507" v="75" actId="368"/>
        <pc:sldMkLst>
          <pc:docMk/>
          <pc:sldMk cId="1252082369" sldId="346"/>
        </pc:sldMkLst>
      </pc:sldChg>
      <pc:sldChg chg="modNotes">
        <pc:chgData name="Brillat, Ava M" userId="643d6c9a-0b3f-4b9f-92e0-bd2f4ff5047f" providerId="ADAL" clId="{BED147CE-2CAE-4D5C-97B8-8D6D396F00FC}" dt="2026-05-11T19:05:12.504" v="73" actId="368"/>
        <pc:sldMkLst>
          <pc:docMk/>
          <pc:sldMk cId="3420187671" sldId="348"/>
        </pc:sldMkLst>
      </pc:sldChg>
      <pc:sldChg chg="modNotes">
        <pc:chgData name="Brillat, Ava M" userId="643d6c9a-0b3f-4b9f-92e0-bd2f4ff5047f" providerId="ADAL" clId="{BED147CE-2CAE-4D5C-97B8-8D6D396F00FC}" dt="2026-05-11T19:05:12.515" v="81" actId="368"/>
        <pc:sldMkLst>
          <pc:docMk/>
          <pc:sldMk cId="1956019452" sldId="349"/>
        </pc:sldMkLst>
      </pc:sldChg>
      <pc:sldChg chg="modNotes">
        <pc:chgData name="Brillat, Ava M" userId="643d6c9a-0b3f-4b9f-92e0-bd2f4ff5047f" providerId="ADAL" clId="{BED147CE-2CAE-4D5C-97B8-8D6D396F00FC}" dt="2026-05-11T19:05:12.424" v="33" actId="368"/>
        <pc:sldMkLst>
          <pc:docMk/>
          <pc:sldMk cId="1188642875" sldId="350"/>
        </pc:sldMkLst>
      </pc:sldChg>
      <pc:sldChg chg="modNotes">
        <pc:chgData name="Brillat, Ava M" userId="643d6c9a-0b3f-4b9f-92e0-bd2f4ff5047f" providerId="ADAL" clId="{BED147CE-2CAE-4D5C-97B8-8D6D396F00FC}" dt="2026-05-11T19:05:12.451" v="49" actId="368"/>
        <pc:sldMkLst>
          <pc:docMk/>
          <pc:sldMk cId="511711530" sldId="356"/>
        </pc:sldMkLst>
      </pc:sldChg>
      <pc:sldChg chg="modNotes">
        <pc:chgData name="Brillat, Ava M" userId="643d6c9a-0b3f-4b9f-92e0-bd2f4ff5047f" providerId="ADAL" clId="{BED147CE-2CAE-4D5C-97B8-8D6D396F00FC}" dt="2026-05-11T19:05:12.462" v="55" actId="368"/>
        <pc:sldMkLst>
          <pc:docMk/>
          <pc:sldMk cId="2875398975" sldId="360"/>
        </pc:sldMkLst>
      </pc:sldChg>
      <pc:sldChg chg="modNotes">
        <pc:chgData name="Brillat, Ava M" userId="643d6c9a-0b3f-4b9f-92e0-bd2f4ff5047f" providerId="ADAL" clId="{BED147CE-2CAE-4D5C-97B8-8D6D396F00FC}" dt="2026-05-11T19:05:12.509" v="77" actId="368"/>
        <pc:sldMkLst>
          <pc:docMk/>
          <pc:sldMk cId="597475869" sldId="361"/>
        </pc:sldMkLst>
      </pc:sldChg>
      <pc:sldChg chg="modNotes">
        <pc:chgData name="Brillat, Ava M" userId="643d6c9a-0b3f-4b9f-92e0-bd2f4ff5047f" providerId="ADAL" clId="{BED147CE-2CAE-4D5C-97B8-8D6D396F00FC}" dt="2026-05-11T19:05:12.468" v="59" actId="368"/>
        <pc:sldMkLst>
          <pc:docMk/>
          <pc:sldMk cId="3941770545" sldId="362"/>
        </pc:sldMkLst>
      </pc:sldChg>
      <pc:sldChg chg="modNotes">
        <pc:chgData name="Brillat, Ava M" userId="643d6c9a-0b3f-4b9f-92e0-bd2f4ff5047f" providerId="ADAL" clId="{BED147CE-2CAE-4D5C-97B8-8D6D396F00FC}" dt="2026-05-11T19:05:12.478" v="61" actId="368"/>
        <pc:sldMkLst>
          <pc:docMk/>
          <pc:sldMk cId="3082364479" sldId="363"/>
        </pc:sldMkLst>
      </pc:sldChg>
      <pc:sldChg chg="modNotes">
        <pc:chgData name="Brillat, Ava M" userId="643d6c9a-0b3f-4b9f-92e0-bd2f4ff5047f" providerId="ADAL" clId="{BED147CE-2CAE-4D5C-97B8-8D6D396F00FC}" dt="2026-05-11T19:05:12.489" v="65" actId="368"/>
        <pc:sldMkLst>
          <pc:docMk/>
          <pc:sldMk cId="4182588536" sldId="364"/>
        </pc:sldMkLst>
      </pc:sldChg>
      <pc:sldChg chg="modNotes">
        <pc:chgData name="Brillat, Ava M" userId="643d6c9a-0b3f-4b9f-92e0-bd2f4ff5047f" providerId="ADAL" clId="{BED147CE-2CAE-4D5C-97B8-8D6D396F00FC}" dt="2026-05-11T19:05:12.501" v="71" actId="368"/>
        <pc:sldMkLst>
          <pc:docMk/>
          <pc:sldMk cId="2474938712" sldId="365"/>
        </pc:sldMkLst>
      </pc:sldChg>
      <pc:sldChg chg="modNotes">
        <pc:chgData name="Brillat, Ava M" userId="643d6c9a-0b3f-4b9f-92e0-bd2f4ff5047f" providerId="ADAL" clId="{BED147CE-2CAE-4D5C-97B8-8D6D396F00FC}" dt="2026-05-11T19:05:12.512" v="79" actId="368"/>
        <pc:sldMkLst>
          <pc:docMk/>
          <pc:sldMk cId="4083817291" sldId="366"/>
        </pc:sldMkLst>
      </pc:sldChg>
    </pc:docChg>
  </pc:docChgLst>
  <pc:docChgLst>
    <pc:chgData name="Phillips, Amy E" userId="db8eaa62-2532-4740-97a9-298321582669" providerId="ADAL" clId="{7FC9E30B-4B48-4928-A6E8-3FAC6522D7EB}"/>
    <pc:docChg chg="undo redo custSel addSld delSld modSld sldOrd">
      <pc:chgData name="Phillips, Amy E" userId="db8eaa62-2532-4740-97a9-298321582669" providerId="ADAL" clId="{7FC9E30B-4B48-4928-A6E8-3FAC6522D7EB}" dt="2026-05-08T22:05:56.580" v="3422" actId="20577"/>
      <pc:docMkLst>
        <pc:docMk/>
      </pc:docMkLst>
      <pc:sldChg chg="addSp delSp modSp mod modNotesTx">
        <pc:chgData name="Phillips, Amy E" userId="db8eaa62-2532-4740-97a9-298321582669" providerId="ADAL" clId="{7FC9E30B-4B48-4928-A6E8-3FAC6522D7EB}" dt="2026-05-08T17:38:12.212" v="2930" actId="20577"/>
        <pc:sldMkLst>
          <pc:docMk/>
          <pc:sldMk cId="371022322" sldId="292"/>
        </pc:sldMkLst>
        <pc:spChg chg="mod">
          <ac:chgData name="Phillips, Amy E" userId="db8eaa62-2532-4740-97a9-298321582669" providerId="ADAL" clId="{7FC9E30B-4B48-4928-A6E8-3FAC6522D7EB}" dt="2026-05-08T17:20:37.438" v="2757" actId="1076"/>
          <ac:spMkLst>
            <pc:docMk/>
            <pc:sldMk cId="371022322" sldId="292"/>
            <ac:spMk id="12" creationId="{D639466A-C7A3-56A1-51E7-BCA34D99EA81}"/>
          </ac:spMkLst>
        </pc:spChg>
        <pc:picChg chg="add mod">
          <ac:chgData name="Phillips, Amy E" userId="db8eaa62-2532-4740-97a9-298321582669" providerId="ADAL" clId="{7FC9E30B-4B48-4928-A6E8-3FAC6522D7EB}" dt="2026-05-08T13:40:32.161" v="9" actId="14100"/>
          <ac:picMkLst>
            <pc:docMk/>
            <pc:sldMk cId="371022322" sldId="292"/>
            <ac:picMk id="4" creationId="{EE86CE84-78B7-21D6-C3F3-31020DDB993E}"/>
          </ac:picMkLst>
        </pc:picChg>
      </pc:sldChg>
      <pc:sldChg chg="addSp delSp modSp mod">
        <pc:chgData name="Phillips, Amy E" userId="db8eaa62-2532-4740-97a9-298321582669" providerId="ADAL" clId="{7FC9E30B-4B48-4928-A6E8-3FAC6522D7EB}" dt="2026-05-08T13:45:41.889" v="45" actId="1076"/>
        <pc:sldMkLst>
          <pc:docMk/>
          <pc:sldMk cId="2078281147" sldId="304"/>
        </pc:sldMkLst>
        <pc:picChg chg="add mod ord">
          <ac:chgData name="Phillips, Amy E" userId="db8eaa62-2532-4740-97a9-298321582669" providerId="ADAL" clId="{7FC9E30B-4B48-4928-A6E8-3FAC6522D7EB}" dt="2026-05-08T13:45:34.530" v="43" actId="1076"/>
          <ac:picMkLst>
            <pc:docMk/>
            <pc:sldMk cId="2078281147" sldId="304"/>
            <ac:picMk id="3" creationId="{30CFE4C9-EF2B-CB03-7A5E-D1C28BA23C5B}"/>
          </ac:picMkLst>
        </pc:picChg>
        <pc:cxnChg chg="mod">
          <ac:chgData name="Phillips, Amy E" userId="db8eaa62-2532-4740-97a9-298321582669" providerId="ADAL" clId="{7FC9E30B-4B48-4928-A6E8-3FAC6522D7EB}" dt="2026-05-08T13:45:39.440" v="44" actId="1076"/>
          <ac:cxnSpMkLst>
            <pc:docMk/>
            <pc:sldMk cId="2078281147" sldId="304"/>
            <ac:cxnSpMk id="4" creationId="{46129DE9-E338-A2B0-38C1-0D1492BD070E}"/>
          </ac:cxnSpMkLst>
        </pc:cxnChg>
        <pc:cxnChg chg="add">
          <ac:chgData name="Phillips, Amy E" userId="db8eaa62-2532-4740-97a9-298321582669" providerId="ADAL" clId="{7FC9E30B-4B48-4928-A6E8-3FAC6522D7EB}" dt="2026-05-08T13:41:47.527" v="11" actId="11529"/>
          <ac:cxnSpMkLst>
            <pc:docMk/>
            <pc:sldMk cId="2078281147" sldId="304"/>
            <ac:cxnSpMk id="8" creationId="{A56600E7-6F37-BB38-F082-E55E35565EC4}"/>
          </ac:cxnSpMkLst>
        </pc:cxnChg>
        <pc:cxnChg chg="add mod">
          <ac:chgData name="Phillips, Amy E" userId="db8eaa62-2532-4740-97a9-298321582669" providerId="ADAL" clId="{7FC9E30B-4B48-4928-A6E8-3FAC6522D7EB}" dt="2026-05-08T13:45:41.889" v="45" actId="1076"/>
          <ac:cxnSpMkLst>
            <pc:docMk/>
            <pc:sldMk cId="2078281147" sldId="304"/>
            <ac:cxnSpMk id="13" creationId="{87E9545B-1E5C-216F-1B39-EFAA6CEFD7CB}"/>
          </ac:cxnSpMkLst>
        </pc:cxnChg>
      </pc:sldChg>
      <pc:sldChg chg="addSp delSp modSp mod">
        <pc:chgData name="Phillips, Amy E" userId="db8eaa62-2532-4740-97a9-298321582669" providerId="ADAL" clId="{7FC9E30B-4B48-4928-A6E8-3FAC6522D7EB}" dt="2026-05-08T16:23:31.239" v="2401" actId="1076"/>
        <pc:sldMkLst>
          <pc:docMk/>
          <pc:sldMk cId="3617485523" sldId="318"/>
        </pc:sldMkLst>
        <pc:spChg chg="mod ord">
          <ac:chgData name="Phillips, Amy E" userId="db8eaa62-2532-4740-97a9-298321582669" providerId="ADAL" clId="{7FC9E30B-4B48-4928-A6E8-3FAC6522D7EB}" dt="2026-05-08T16:23:31.239" v="2401" actId="1076"/>
          <ac:spMkLst>
            <pc:docMk/>
            <pc:sldMk cId="3617485523" sldId="318"/>
            <ac:spMk id="6" creationId="{E03A3ED0-93B6-1CE2-3112-EC8CC5B87D2D}"/>
          </ac:spMkLst>
        </pc:spChg>
        <pc:picChg chg="add mod">
          <ac:chgData name="Phillips, Amy E" userId="db8eaa62-2532-4740-97a9-298321582669" providerId="ADAL" clId="{7FC9E30B-4B48-4928-A6E8-3FAC6522D7EB}" dt="2026-05-08T13:46:15.047" v="49" actId="1076"/>
          <ac:picMkLst>
            <pc:docMk/>
            <pc:sldMk cId="3617485523" sldId="318"/>
            <ac:picMk id="3" creationId="{B6EDF1BB-27C9-BC3F-7BDF-1FBBBB6C5BB2}"/>
          </ac:picMkLst>
        </pc:picChg>
      </pc:sldChg>
      <pc:sldChg chg="addSp delSp modSp mod modNotesTx">
        <pc:chgData name="Phillips, Amy E" userId="db8eaa62-2532-4740-97a9-298321582669" providerId="ADAL" clId="{7FC9E30B-4B48-4928-A6E8-3FAC6522D7EB}" dt="2026-05-08T17:39:15.522" v="2934" actId="20577"/>
        <pc:sldMkLst>
          <pc:docMk/>
          <pc:sldMk cId="696012499" sldId="321"/>
        </pc:sldMkLst>
        <pc:spChg chg="mod">
          <ac:chgData name="Phillips, Amy E" userId="db8eaa62-2532-4740-97a9-298321582669" providerId="ADAL" clId="{7FC9E30B-4B48-4928-A6E8-3FAC6522D7EB}" dt="2026-05-08T13:47:23.688" v="61" actId="14100"/>
          <ac:spMkLst>
            <pc:docMk/>
            <pc:sldMk cId="696012499" sldId="321"/>
            <ac:spMk id="6" creationId="{E03A3ED0-93B6-1CE2-3112-EC8CC5B87D2D}"/>
          </ac:spMkLst>
        </pc:spChg>
        <pc:picChg chg="add mod">
          <ac:chgData name="Phillips, Amy E" userId="db8eaa62-2532-4740-97a9-298321582669" providerId="ADAL" clId="{7FC9E30B-4B48-4928-A6E8-3FAC6522D7EB}" dt="2026-05-08T13:47:26.595" v="62" actId="1076"/>
          <ac:picMkLst>
            <pc:docMk/>
            <pc:sldMk cId="696012499" sldId="321"/>
            <ac:picMk id="3" creationId="{928349BB-1D70-3AD5-CD84-04C39832311A}"/>
          </ac:picMkLst>
        </pc:picChg>
      </pc:sldChg>
      <pc:sldChg chg="addSp delSp modSp mod">
        <pc:chgData name="Phillips, Amy E" userId="db8eaa62-2532-4740-97a9-298321582669" providerId="ADAL" clId="{7FC9E30B-4B48-4928-A6E8-3FAC6522D7EB}" dt="2026-05-08T13:49:15.730" v="82" actId="1076"/>
        <pc:sldMkLst>
          <pc:docMk/>
          <pc:sldMk cId="1704243169" sldId="322"/>
        </pc:sldMkLst>
        <pc:spChg chg="mod ord">
          <ac:chgData name="Phillips, Amy E" userId="db8eaa62-2532-4740-97a9-298321582669" providerId="ADAL" clId="{7FC9E30B-4B48-4928-A6E8-3FAC6522D7EB}" dt="2026-05-08T13:49:15.730" v="82" actId="1076"/>
          <ac:spMkLst>
            <pc:docMk/>
            <pc:sldMk cId="1704243169" sldId="322"/>
            <ac:spMk id="6" creationId="{E03A3ED0-93B6-1CE2-3112-EC8CC5B87D2D}"/>
          </ac:spMkLst>
        </pc:spChg>
        <pc:picChg chg="add mod">
          <ac:chgData name="Phillips, Amy E" userId="db8eaa62-2532-4740-97a9-298321582669" providerId="ADAL" clId="{7FC9E30B-4B48-4928-A6E8-3FAC6522D7EB}" dt="2026-05-08T13:48:47.001" v="77" actId="1076"/>
          <ac:picMkLst>
            <pc:docMk/>
            <pc:sldMk cId="1704243169" sldId="322"/>
            <ac:picMk id="4" creationId="{EF3B6D89-2E4E-73F2-6F1C-4EA39BCB0E08}"/>
          </ac:picMkLst>
        </pc:picChg>
      </pc:sldChg>
      <pc:sldChg chg="addSp delSp modSp mod modNotesTx">
        <pc:chgData name="Phillips, Amy E" userId="db8eaa62-2532-4740-97a9-298321582669" providerId="ADAL" clId="{7FC9E30B-4B48-4928-A6E8-3FAC6522D7EB}" dt="2026-05-08T17:42:09.096" v="3021" actId="20577"/>
        <pc:sldMkLst>
          <pc:docMk/>
          <pc:sldMk cId="1196129251" sldId="323"/>
        </pc:sldMkLst>
        <pc:spChg chg="mod ord">
          <ac:chgData name="Phillips, Amy E" userId="db8eaa62-2532-4740-97a9-298321582669" providerId="ADAL" clId="{7FC9E30B-4B48-4928-A6E8-3FAC6522D7EB}" dt="2026-05-08T14:49:39.277" v="313" actId="1076"/>
          <ac:spMkLst>
            <pc:docMk/>
            <pc:sldMk cId="1196129251" sldId="323"/>
            <ac:spMk id="11" creationId="{4FCFC9F4-AE81-63A3-5621-E13D0323345E}"/>
          </ac:spMkLst>
        </pc:spChg>
        <pc:spChg chg="mod">
          <ac:chgData name="Phillips, Amy E" userId="db8eaa62-2532-4740-97a9-298321582669" providerId="ADAL" clId="{7FC9E30B-4B48-4928-A6E8-3FAC6522D7EB}" dt="2026-05-08T14:51:13.770" v="324" actId="1076"/>
          <ac:spMkLst>
            <pc:docMk/>
            <pc:sldMk cId="1196129251" sldId="323"/>
            <ac:spMk id="12" creationId="{D639466A-C7A3-56A1-51E7-BCA34D99EA81}"/>
          </ac:spMkLst>
        </pc:spChg>
        <pc:spChg chg="add mod">
          <ac:chgData name="Phillips, Amy E" userId="db8eaa62-2532-4740-97a9-298321582669" providerId="ADAL" clId="{7FC9E30B-4B48-4928-A6E8-3FAC6522D7EB}" dt="2026-05-08T14:56:19.489" v="358" actId="14100"/>
          <ac:spMkLst>
            <pc:docMk/>
            <pc:sldMk cId="1196129251" sldId="323"/>
            <ac:spMk id="19" creationId="{72C9F54C-AFFC-30C7-9A2C-F87F9FF45C16}"/>
          </ac:spMkLst>
        </pc:spChg>
        <pc:picChg chg="add mod ord">
          <ac:chgData name="Phillips, Amy E" userId="db8eaa62-2532-4740-97a9-298321582669" providerId="ADAL" clId="{7FC9E30B-4B48-4928-A6E8-3FAC6522D7EB}" dt="2026-05-08T14:51:06.292" v="323" actId="167"/>
          <ac:picMkLst>
            <pc:docMk/>
            <pc:sldMk cId="1196129251" sldId="323"/>
            <ac:picMk id="15" creationId="{75803512-4D3B-423D-76E0-2194767FCBEC}"/>
          </ac:picMkLst>
        </pc:picChg>
        <pc:cxnChg chg="mod">
          <ac:chgData name="Phillips, Amy E" userId="db8eaa62-2532-4740-97a9-298321582669" providerId="ADAL" clId="{7FC9E30B-4B48-4928-A6E8-3FAC6522D7EB}" dt="2026-05-08T14:51:49.763" v="329" actId="14100"/>
          <ac:cxnSpMkLst>
            <pc:docMk/>
            <pc:sldMk cId="1196129251" sldId="323"/>
            <ac:cxnSpMk id="10" creationId="{CDCF7580-0494-67D1-E5E4-078F158E5D0E}"/>
          </ac:cxnSpMkLst>
        </pc:cxnChg>
      </pc:sldChg>
      <pc:sldChg chg="modSp mod">
        <pc:chgData name="Phillips, Amy E" userId="db8eaa62-2532-4740-97a9-298321582669" providerId="ADAL" clId="{7FC9E30B-4B48-4928-A6E8-3FAC6522D7EB}" dt="2026-05-08T15:04:28.572" v="407" actId="14100"/>
        <pc:sldMkLst>
          <pc:docMk/>
          <pc:sldMk cId="1862657289" sldId="326"/>
        </pc:sldMkLst>
        <pc:picChg chg="mod modCrop">
          <ac:chgData name="Phillips, Amy E" userId="db8eaa62-2532-4740-97a9-298321582669" providerId="ADAL" clId="{7FC9E30B-4B48-4928-A6E8-3FAC6522D7EB}" dt="2026-05-08T15:01:20.722" v="389" actId="14100"/>
          <ac:picMkLst>
            <pc:docMk/>
            <pc:sldMk cId="1862657289" sldId="326"/>
            <ac:picMk id="4" creationId="{8BD58A5D-D78E-8FD1-9353-845C6AA334D5}"/>
          </ac:picMkLst>
        </pc:picChg>
        <pc:picChg chg="mod">
          <ac:chgData name="Phillips, Amy E" userId="db8eaa62-2532-4740-97a9-298321582669" providerId="ADAL" clId="{7FC9E30B-4B48-4928-A6E8-3FAC6522D7EB}" dt="2026-05-08T15:04:28.572" v="407" actId="14100"/>
          <ac:picMkLst>
            <pc:docMk/>
            <pc:sldMk cId="1862657289" sldId="326"/>
            <ac:picMk id="10" creationId="{357E176E-7903-814C-F983-BF74C1C5A35B}"/>
          </ac:picMkLst>
        </pc:picChg>
      </pc:sldChg>
      <pc:sldChg chg="modSp mod">
        <pc:chgData name="Phillips, Amy E" userId="db8eaa62-2532-4740-97a9-298321582669" providerId="ADAL" clId="{7FC9E30B-4B48-4928-A6E8-3FAC6522D7EB}" dt="2026-05-08T15:05:58.591" v="421" actId="14100"/>
        <pc:sldMkLst>
          <pc:docMk/>
          <pc:sldMk cId="3458132658" sldId="328"/>
        </pc:sldMkLst>
        <pc:picChg chg="mod modCrop">
          <ac:chgData name="Phillips, Amy E" userId="db8eaa62-2532-4740-97a9-298321582669" providerId="ADAL" clId="{7FC9E30B-4B48-4928-A6E8-3FAC6522D7EB}" dt="2026-05-08T15:05:58.591" v="421" actId="14100"/>
          <ac:picMkLst>
            <pc:docMk/>
            <pc:sldMk cId="3458132658" sldId="328"/>
            <ac:picMk id="14" creationId="{ED973904-DDD7-678C-9A0C-C66086B9AD2C}"/>
          </ac:picMkLst>
        </pc:picChg>
      </pc:sldChg>
      <pc:sldChg chg="modNotesTx">
        <pc:chgData name="Phillips, Amy E" userId="db8eaa62-2532-4740-97a9-298321582669" providerId="ADAL" clId="{7FC9E30B-4B48-4928-A6E8-3FAC6522D7EB}" dt="2026-05-08T17:45:28.659" v="3023" actId="20577"/>
        <pc:sldMkLst>
          <pc:docMk/>
          <pc:sldMk cId="2576481140" sldId="329"/>
        </pc:sldMkLst>
      </pc:sldChg>
      <pc:sldChg chg="addSp delSp modSp mod">
        <pc:chgData name="Phillips, Amy E" userId="db8eaa62-2532-4740-97a9-298321582669" providerId="ADAL" clId="{7FC9E30B-4B48-4928-A6E8-3FAC6522D7EB}" dt="2026-05-08T16:36:42.225" v="2445" actId="1076"/>
        <pc:sldMkLst>
          <pc:docMk/>
          <pc:sldMk cId="3780466974" sldId="332"/>
        </pc:sldMkLst>
        <pc:spChg chg="mod">
          <ac:chgData name="Phillips, Amy E" userId="db8eaa62-2532-4740-97a9-298321582669" providerId="ADAL" clId="{7FC9E30B-4B48-4928-A6E8-3FAC6522D7EB}" dt="2026-05-08T15:18:44.224" v="441" actId="1076"/>
          <ac:spMkLst>
            <pc:docMk/>
            <pc:sldMk cId="3780466974" sldId="332"/>
            <ac:spMk id="13" creationId="{1BCD444E-02D4-EBBD-CD56-1D4476379C31}"/>
          </ac:spMkLst>
        </pc:spChg>
        <pc:picChg chg="add mod ord">
          <ac:chgData name="Phillips, Amy E" userId="db8eaa62-2532-4740-97a9-298321582669" providerId="ADAL" clId="{7FC9E30B-4B48-4928-A6E8-3FAC6522D7EB}" dt="2026-05-08T15:17:59.684" v="437" actId="167"/>
          <ac:picMkLst>
            <pc:docMk/>
            <pc:sldMk cId="3780466974" sldId="332"/>
            <ac:picMk id="3" creationId="{F1AD4877-C60C-057D-8876-477303DCFB29}"/>
          </ac:picMkLst>
        </pc:picChg>
        <pc:picChg chg="add mod">
          <ac:chgData name="Phillips, Amy E" userId="db8eaa62-2532-4740-97a9-298321582669" providerId="ADAL" clId="{7FC9E30B-4B48-4928-A6E8-3FAC6522D7EB}" dt="2026-05-08T16:36:42.225" v="2445" actId="1076"/>
          <ac:picMkLst>
            <pc:docMk/>
            <pc:sldMk cId="3780466974" sldId="332"/>
            <ac:picMk id="4" creationId="{3952CDAD-C2DB-931D-6637-D26282D5A3AB}"/>
          </ac:picMkLst>
        </pc:picChg>
      </pc:sldChg>
      <pc:sldChg chg="addSp delSp modSp mod modNotesTx">
        <pc:chgData name="Phillips, Amy E" userId="db8eaa62-2532-4740-97a9-298321582669" providerId="ADAL" clId="{7FC9E30B-4B48-4928-A6E8-3FAC6522D7EB}" dt="2026-05-08T17:50:53.702" v="3306" actId="20577"/>
        <pc:sldMkLst>
          <pc:docMk/>
          <pc:sldMk cId="4251590717" sldId="334"/>
        </pc:sldMkLst>
        <pc:spChg chg="add mod">
          <ac:chgData name="Phillips, Amy E" userId="db8eaa62-2532-4740-97a9-298321582669" providerId="ADAL" clId="{7FC9E30B-4B48-4928-A6E8-3FAC6522D7EB}" dt="2026-05-08T15:43:22.807" v="1920" actId="1076"/>
          <ac:spMkLst>
            <pc:docMk/>
            <pc:sldMk cId="4251590717" sldId="334"/>
            <ac:spMk id="5" creationId="{2D41D403-3955-8610-4769-588E6DDA5A33}"/>
          </ac:spMkLst>
        </pc:spChg>
        <pc:spChg chg="mod">
          <ac:chgData name="Phillips, Amy E" userId="db8eaa62-2532-4740-97a9-298321582669" providerId="ADAL" clId="{7FC9E30B-4B48-4928-A6E8-3FAC6522D7EB}" dt="2026-05-08T15:43:07.579" v="1918" actId="1076"/>
          <ac:spMkLst>
            <pc:docMk/>
            <pc:sldMk cId="4251590717" sldId="334"/>
            <ac:spMk id="6" creationId="{26D99866-B67C-F429-264A-AEF30BB65388}"/>
          </ac:spMkLst>
        </pc:spChg>
        <pc:picChg chg="add ord">
          <ac:chgData name="Phillips, Amy E" userId="db8eaa62-2532-4740-97a9-298321582669" providerId="ADAL" clId="{7FC9E30B-4B48-4928-A6E8-3FAC6522D7EB}" dt="2026-05-08T15:43:02.901" v="1917" actId="167"/>
          <ac:picMkLst>
            <pc:docMk/>
            <pc:sldMk cId="4251590717" sldId="334"/>
            <ac:picMk id="3" creationId="{4DEE0030-D60C-032A-C052-6EDFF95E572C}"/>
          </ac:picMkLst>
        </pc:picChg>
      </pc:sldChg>
      <pc:sldChg chg="del modNotesTx">
        <pc:chgData name="Phillips, Amy E" userId="db8eaa62-2532-4740-97a9-298321582669" providerId="ADAL" clId="{7FC9E30B-4B48-4928-A6E8-3FAC6522D7EB}" dt="2026-05-08T21:31:46.953" v="3404" actId="2696"/>
        <pc:sldMkLst>
          <pc:docMk/>
          <pc:sldMk cId="2519595407" sldId="337"/>
        </pc:sldMkLst>
      </pc:sldChg>
      <pc:sldChg chg="modNotesTx">
        <pc:chgData name="Phillips, Amy E" userId="db8eaa62-2532-4740-97a9-298321582669" providerId="ADAL" clId="{7FC9E30B-4B48-4928-A6E8-3FAC6522D7EB}" dt="2026-05-08T17:51:43.274" v="3323" actId="20577"/>
        <pc:sldMkLst>
          <pc:docMk/>
          <pc:sldMk cId="2977931595" sldId="338"/>
        </pc:sldMkLst>
      </pc:sldChg>
      <pc:sldChg chg="modNotesTx">
        <pc:chgData name="Phillips, Amy E" userId="db8eaa62-2532-4740-97a9-298321582669" providerId="ADAL" clId="{7FC9E30B-4B48-4928-A6E8-3FAC6522D7EB}" dt="2026-05-08T18:39:39.857" v="3395" actId="20577"/>
        <pc:sldMkLst>
          <pc:docMk/>
          <pc:sldMk cId="3819921754" sldId="340"/>
        </pc:sldMkLst>
      </pc:sldChg>
      <pc:sldChg chg="addSp delSp modSp mod modNotesTx">
        <pc:chgData name="Phillips, Amy E" userId="db8eaa62-2532-4740-97a9-298321582669" providerId="ADAL" clId="{7FC9E30B-4B48-4928-A6E8-3FAC6522D7EB}" dt="2026-05-08T15:51:20.094" v="2392" actId="1076"/>
        <pc:sldMkLst>
          <pc:docMk/>
          <pc:sldMk cId="428204360" sldId="342"/>
        </pc:sldMkLst>
        <pc:spChg chg="mod">
          <ac:chgData name="Phillips, Amy E" userId="db8eaa62-2532-4740-97a9-298321582669" providerId="ADAL" clId="{7FC9E30B-4B48-4928-A6E8-3FAC6522D7EB}" dt="2026-05-08T15:51:20.094" v="2392" actId="1076"/>
          <ac:spMkLst>
            <pc:docMk/>
            <pc:sldMk cId="428204360" sldId="342"/>
            <ac:spMk id="2" creationId="{0825204C-7C5A-40E9-525D-8406AABCE325}"/>
          </ac:spMkLst>
        </pc:spChg>
        <pc:spChg chg="mod">
          <ac:chgData name="Phillips, Amy E" userId="db8eaa62-2532-4740-97a9-298321582669" providerId="ADAL" clId="{7FC9E30B-4B48-4928-A6E8-3FAC6522D7EB}" dt="2026-05-08T15:29:24.924" v="998" actId="20577"/>
          <ac:spMkLst>
            <pc:docMk/>
            <pc:sldMk cId="428204360" sldId="342"/>
            <ac:spMk id="8" creationId="{E47E080B-202C-8509-143E-622A5808AB52}"/>
          </ac:spMkLst>
        </pc:spChg>
        <pc:picChg chg="add mod">
          <ac:chgData name="Phillips, Amy E" userId="db8eaa62-2532-4740-97a9-298321582669" providerId="ADAL" clId="{7FC9E30B-4B48-4928-A6E8-3FAC6522D7EB}" dt="2026-05-08T15:22:55.503" v="468" actId="1076"/>
          <ac:picMkLst>
            <pc:docMk/>
            <pc:sldMk cId="428204360" sldId="342"/>
            <ac:picMk id="7" creationId="{F7DEB7C5-C0C3-479F-6B28-9377C2354C51}"/>
          </ac:picMkLst>
        </pc:picChg>
      </pc:sldChg>
      <pc:sldChg chg="ord">
        <pc:chgData name="Phillips, Amy E" userId="db8eaa62-2532-4740-97a9-298321582669" providerId="ADAL" clId="{7FC9E30B-4B48-4928-A6E8-3FAC6522D7EB}" dt="2026-05-08T15:50:00.565" v="2391"/>
        <pc:sldMkLst>
          <pc:docMk/>
          <pc:sldMk cId="248285487" sldId="343"/>
        </pc:sldMkLst>
      </pc:sldChg>
      <pc:sldChg chg="addSp delSp modSp mod delAnim modNotesTx">
        <pc:chgData name="Phillips, Amy E" userId="db8eaa62-2532-4740-97a9-298321582669" providerId="ADAL" clId="{7FC9E30B-4B48-4928-A6E8-3FAC6522D7EB}" dt="2026-05-08T14:34:09.185" v="261" actId="20577"/>
        <pc:sldMkLst>
          <pc:docMk/>
          <pc:sldMk cId="1252082369" sldId="346"/>
        </pc:sldMkLst>
        <pc:picChg chg="add">
          <ac:chgData name="Phillips, Amy E" userId="db8eaa62-2532-4740-97a9-298321582669" providerId="ADAL" clId="{7FC9E30B-4B48-4928-A6E8-3FAC6522D7EB}" dt="2026-05-08T14:29:37.762" v="235" actId="22"/>
          <ac:picMkLst>
            <pc:docMk/>
            <pc:sldMk cId="1252082369" sldId="346"/>
            <ac:picMk id="6" creationId="{441AE2A6-BAB4-5559-67ED-C9975CD8A952}"/>
          </ac:picMkLst>
        </pc:picChg>
        <pc:picChg chg="add mod">
          <ac:chgData name="Phillips, Amy E" userId="db8eaa62-2532-4740-97a9-298321582669" providerId="ADAL" clId="{7FC9E30B-4B48-4928-A6E8-3FAC6522D7EB}" dt="2026-05-08T14:33:21.807" v="252" actId="1076"/>
          <ac:picMkLst>
            <pc:docMk/>
            <pc:sldMk cId="1252082369" sldId="346"/>
            <ac:picMk id="12" creationId="{53D82DD5-1795-AC56-9602-1562B43BB534}"/>
          </ac:picMkLst>
        </pc:picChg>
      </pc:sldChg>
      <pc:sldChg chg="del modNotesTx">
        <pc:chgData name="Phillips, Amy E" userId="db8eaa62-2532-4740-97a9-298321582669" providerId="ADAL" clId="{7FC9E30B-4B48-4928-A6E8-3FAC6522D7EB}" dt="2026-05-08T17:13:43.119" v="2754" actId="2696"/>
        <pc:sldMkLst>
          <pc:docMk/>
          <pc:sldMk cId="463354671" sldId="347"/>
        </pc:sldMkLst>
      </pc:sldChg>
      <pc:sldChg chg="addSp delSp modSp mod modNotesTx">
        <pc:chgData name="Phillips, Amy E" userId="db8eaa62-2532-4740-97a9-298321582669" providerId="ADAL" clId="{7FC9E30B-4B48-4928-A6E8-3FAC6522D7EB}" dt="2026-05-08T14:25:52.949" v="228" actId="20577"/>
        <pc:sldMkLst>
          <pc:docMk/>
          <pc:sldMk cId="3420187671" sldId="348"/>
        </pc:sldMkLst>
        <pc:picChg chg="add mod">
          <ac:chgData name="Phillips, Amy E" userId="db8eaa62-2532-4740-97a9-298321582669" providerId="ADAL" clId="{7FC9E30B-4B48-4928-A6E8-3FAC6522D7EB}" dt="2026-05-08T14:23:22.248" v="95" actId="1076"/>
          <ac:picMkLst>
            <pc:docMk/>
            <pc:sldMk cId="3420187671" sldId="348"/>
            <ac:picMk id="4" creationId="{4B9DC403-15E0-1705-6975-A5C6C4BB62D2}"/>
          </ac:picMkLst>
        </pc:picChg>
      </pc:sldChg>
      <pc:sldChg chg="modNotesTx">
        <pc:chgData name="Phillips, Amy E" userId="db8eaa62-2532-4740-97a9-298321582669" providerId="ADAL" clId="{7FC9E30B-4B48-4928-A6E8-3FAC6522D7EB}" dt="2026-05-08T22:05:56.580" v="3422" actId="20577"/>
        <pc:sldMkLst>
          <pc:docMk/>
          <pc:sldMk cId="1956019452" sldId="349"/>
        </pc:sldMkLst>
      </pc:sldChg>
      <pc:sldChg chg="addSp delSp modSp mod">
        <pc:chgData name="Phillips, Amy E" userId="db8eaa62-2532-4740-97a9-298321582669" providerId="ADAL" clId="{7FC9E30B-4B48-4928-A6E8-3FAC6522D7EB}" dt="2026-05-08T14:58:32.783" v="380" actId="14100"/>
        <pc:sldMkLst>
          <pc:docMk/>
          <pc:sldMk cId="1188642875" sldId="350"/>
        </pc:sldMkLst>
        <pc:spChg chg="add mod">
          <ac:chgData name="Phillips, Amy E" userId="db8eaa62-2532-4740-97a9-298321582669" providerId="ADAL" clId="{7FC9E30B-4B48-4928-A6E8-3FAC6522D7EB}" dt="2026-05-08T14:58:32.783" v="380" actId="14100"/>
          <ac:spMkLst>
            <pc:docMk/>
            <pc:sldMk cId="1188642875" sldId="350"/>
            <ac:spMk id="7" creationId="{0A123527-E423-7CAE-FAC5-4A6590F91B49}"/>
          </ac:spMkLst>
        </pc:spChg>
        <pc:picChg chg="add mod ord">
          <ac:chgData name="Phillips, Amy E" userId="db8eaa62-2532-4740-97a9-298321582669" providerId="ADAL" clId="{7FC9E30B-4B48-4928-A6E8-3FAC6522D7EB}" dt="2026-05-08T14:57:05.577" v="362" actId="1076"/>
          <ac:picMkLst>
            <pc:docMk/>
            <pc:sldMk cId="1188642875" sldId="350"/>
            <ac:picMk id="6" creationId="{853F2F49-F5D9-1C26-4BE2-EC16340EEC51}"/>
          </ac:picMkLst>
        </pc:picChg>
      </pc:sldChg>
      <pc:sldChg chg="addSp delSp modSp mod">
        <pc:chgData name="Phillips, Amy E" userId="db8eaa62-2532-4740-97a9-298321582669" providerId="ADAL" clId="{7FC9E30B-4B48-4928-A6E8-3FAC6522D7EB}" dt="2026-05-08T16:31:24.253" v="2435" actId="1076"/>
        <pc:sldMkLst>
          <pc:docMk/>
          <pc:sldMk cId="511711530" sldId="356"/>
        </pc:sldMkLst>
        <pc:spChg chg="mod">
          <ac:chgData name="Phillips, Amy E" userId="db8eaa62-2532-4740-97a9-298321582669" providerId="ADAL" clId="{7FC9E30B-4B48-4928-A6E8-3FAC6522D7EB}" dt="2026-05-08T15:16:19.757" v="433" actId="1076"/>
          <ac:spMkLst>
            <pc:docMk/>
            <pc:sldMk cId="511711530" sldId="356"/>
            <ac:spMk id="13" creationId="{59CD73A5-5C13-197F-D9E0-4B2D084D334E}"/>
          </ac:spMkLst>
        </pc:spChg>
        <pc:picChg chg="add mod ord">
          <ac:chgData name="Phillips, Amy E" userId="db8eaa62-2532-4740-97a9-298321582669" providerId="ADAL" clId="{7FC9E30B-4B48-4928-A6E8-3FAC6522D7EB}" dt="2026-05-08T16:30:47.001" v="2429" actId="1076"/>
          <ac:picMkLst>
            <pc:docMk/>
            <pc:sldMk cId="511711530" sldId="356"/>
            <ac:picMk id="3" creationId="{946ECE04-AA6B-A0D5-AF8F-A2C9756806FB}"/>
          </ac:picMkLst>
        </pc:picChg>
        <pc:picChg chg="add mod modCrop">
          <ac:chgData name="Phillips, Amy E" userId="db8eaa62-2532-4740-97a9-298321582669" providerId="ADAL" clId="{7FC9E30B-4B48-4928-A6E8-3FAC6522D7EB}" dt="2026-05-08T16:31:24.253" v="2435" actId="1076"/>
          <ac:picMkLst>
            <pc:docMk/>
            <pc:sldMk cId="511711530" sldId="356"/>
            <ac:picMk id="9" creationId="{13BD8ADB-1614-EB4E-2B34-DACF58CA3DEA}"/>
          </ac:picMkLst>
        </pc:picChg>
      </pc:sldChg>
      <pc:sldChg chg="del">
        <pc:chgData name="Phillips, Amy E" userId="db8eaa62-2532-4740-97a9-298321582669" providerId="ADAL" clId="{7FC9E30B-4B48-4928-A6E8-3FAC6522D7EB}" dt="2026-05-08T15:37:01.919" v="1673" actId="2696"/>
        <pc:sldMkLst>
          <pc:docMk/>
          <pc:sldMk cId="1678707078" sldId="359"/>
        </pc:sldMkLst>
      </pc:sldChg>
      <pc:sldChg chg="addSp delSp modSp mod modNotesTx">
        <pc:chgData name="Phillips, Amy E" userId="db8eaa62-2532-4740-97a9-298321582669" providerId="ADAL" clId="{7FC9E30B-4B48-4928-A6E8-3FAC6522D7EB}" dt="2026-05-08T16:38:04.321" v="2454" actId="1076"/>
        <pc:sldMkLst>
          <pc:docMk/>
          <pc:sldMk cId="2875398975" sldId="360"/>
        </pc:sldMkLst>
        <pc:spChg chg="mod">
          <ac:chgData name="Phillips, Amy E" userId="db8eaa62-2532-4740-97a9-298321582669" providerId="ADAL" clId="{7FC9E30B-4B48-4928-A6E8-3FAC6522D7EB}" dt="2026-05-08T15:38:57.471" v="1781" actId="14100"/>
          <ac:spMkLst>
            <pc:docMk/>
            <pc:sldMk cId="2875398975" sldId="360"/>
            <ac:spMk id="2" creationId="{EAE6D090-BAA2-16AA-5394-4F844A537015}"/>
          </ac:spMkLst>
        </pc:spChg>
        <pc:picChg chg="add mod ord">
          <ac:chgData name="Phillips, Amy E" userId="db8eaa62-2532-4740-97a9-298321582669" providerId="ADAL" clId="{7FC9E30B-4B48-4928-A6E8-3FAC6522D7EB}" dt="2026-05-08T16:38:04.321" v="2454" actId="1076"/>
          <ac:picMkLst>
            <pc:docMk/>
            <pc:sldMk cId="2875398975" sldId="360"/>
            <ac:picMk id="4" creationId="{97FCE0A6-935F-55F5-31F2-EDD8D6EBC725}"/>
          </ac:picMkLst>
        </pc:picChg>
        <pc:picChg chg="add mod">
          <ac:chgData name="Phillips, Amy E" userId="db8eaa62-2532-4740-97a9-298321582669" providerId="ADAL" clId="{7FC9E30B-4B48-4928-A6E8-3FAC6522D7EB}" dt="2026-05-08T16:37:45.837" v="2453" actId="14100"/>
          <ac:picMkLst>
            <pc:docMk/>
            <pc:sldMk cId="2875398975" sldId="360"/>
            <ac:picMk id="6" creationId="{2151E19A-9517-DFB6-E700-A3171E6B76D6}"/>
          </ac:picMkLst>
        </pc:picChg>
      </pc:sldChg>
      <pc:sldChg chg="addSp delSp modSp add mod modNotesTx">
        <pc:chgData name="Phillips, Amy E" userId="db8eaa62-2532-4740-97a9-298321582669" providerId="ADAL" clId="{7FC9E30B-4B48-4928-A6E8-3FAC6522D7EB}" dt="2026-05-08T14:41:08.636" v="301" actId="6549"/>
        <pc:sldMkLst>
          <pc:docMk/>
          <pc:sldMk cId="597475869" sldId="361"/>
        </pc:sldMkLst>
        <pc:picChg chg="add mod ord">
          <ac:chgData name="Phillips, Amy E" userId="db8eaa62-2532-4740-97a9-298321582669" providerId="ADAL" clId="{7FC9E30B-4B48-4928-A6E8-3FAC6522D7EB}" dt="2026-05-08T14:40:28.868" v="297" actId="1076"/>
          <ac:picMkLst>
            <pc:docMk/>
            <pc:sldMk cId="597475869" sldId="361"/>
            <ac:picMk id="3" creationId="{C969EAB0-3FC6-7CD7-E930-9D7A6B87FD9A}"/>
          </ac:picMkLst>
        </pc:picChg>
        <pc:picChg chg="add mod">
          <ac:chgData name="Phillips, Amy E" userId="db8eaa62-2532-4740-97a9-298321582669" providerId="ADAL" clId="{7FC9E30B-4B48-4928-A6E8-3FAC6522D7EB}" dt="2026-05-08T14:40:45.745" v="300" actId="14100"/>
          <ac:picMkLst>
            <pc:docMk/>
            <pc:sldMk cId="597475869" sldId="361"/>
            <ac:picMk id="8" creationId="{D27E4E09-AD39-C842-F402-446213317B42}"/>
          </ac:picMkLst>
        </pc:picChg>
      </pc:sldChg>
      <pc:sldChg chg="addSp delSp modSp add mod modNotesTx">
        <pc:chgData name="Phillips, Amy E" userId="db8eaa62-2532-4740-97a9-298321582669" providerId="ADAL" clId="{7FC9E30B-4B48-4928-A6E8-3FAC6522D7EB}" dt="2026-05-08T15:33:56.697" v="1492" actId="20577"/>
        <pc:sldMkLst>
          <pc:docMk/>
          <pc:sldMk cId="3941770545" sldId="362"/>
        </pc:sldMkLst>
        <pc:spChg chg="mod">
          <ac:chgData name="Phillips, Amy E" userId="db8eaa62-2532-4740-97a9-298321582669" providerId="ADAL" clId="{7FC9E30B-4B48-4928-A6E8-3FAC6522D7EB}" dt="2026-05-08T15:33:00.190" v="1316" actId="14100"/>
          <ac:spMkLst>
            <pc:docMk/>
            <pc:sldMk cId="3941770545" sldId="362"/>
            <ac:spMk id="2" creationId="{6682F786-92EE-31C1-1B90-CE52E2D81740}"/>
          </ac:spMkLst>
        </pc:spChg>
        <pc:spChg chg="mod">
          <ac:chgData name="Phillips, Amy E" userId="db8eaa62-2532-4740-97a9-298321582669" providerId="ADAL" clId="{7FC9E30B-4B48-4928-A6E8-3FAC6522D7EB}" dt="2026-05-08T15:30:00.933" v="1027" actId="20577"/>
          <ac:spMkLst>
            <pc:docMk/>
            <pc:sldMk cId="3941770545" sldId="362"/>
            <ac:spMk id="8" creationId="{D7E044B0-71BB-4884-3AA9-5AC165AEAC00}"/>
          </ac:spMkLst>
        </pc:spChg>
        <pc:picChg chg="add mod modCrop">
          <ac:chgData name="Phillips, Amy E" userId="db8eaa62-2532-4740-97a9-298321582669" providerId="ADAL" clId="{7FC9E30B-4B48-4928-A6E8-3FAC6522D7EB}" dt="2026-05-08T15:31:35.606" v="1053" actId="1076"/>
          <ac:picMkLst>
            <pc:docMk/>
            <pc:sldMk cId="3941770545" sldId="362"/>
            <ac:picMk id="4" creationId="{BAB147DF-A7F0-665F-0574-DA419619BC85}"/>
          </ac:picMkLst>
        </pc:picChg>
      </pc:sldChg>
      <pc:sldChg chg="addSp delSp modSp add mod modNotesTx">
        <pc:chgData name="Phillips, Amy E" userId="db8eaa62-2532-4740-97a9-298321582669" providerId="ADAL" clId="{7FC9E30B-4B48-4928-A6E8-3FAC6522D7EB}" dt="2026-05-08T15:40:05.528" v="1910" actId="20577"/>
        <pc:sldMkLst>
          <pc:docMk/>
          <pc:sldMk cId="3082364479" sldId="363"/>
        </pc:sldMkLst>
        <pc:spChg chg="mod">
          <ac:chgData name="Phillips, Amy E" userId="db8eaa62-2532-4740-97a9-298321582669" providerId="ADAL" clId="{7FC9E30B-4B48-4928-A6E8-3FAC6522D7EB}" dt="2026-05-08T15:36:13.674" v="1637" actId="14100"/>
          <ac:spMkLst>
            <pc:docMk/>
            <pc:sldMk cId="3082364479" sldId="363"/>
            <ac:spMk id="2" creationId="{B124CCC9-BA23-51EB-05C9-25EDC9A64476}"/>
          </ac:spMkLst>
        </pc:spChg>
        <pc:spChg chg="mod">
          <ac:chgData name="Phillips, Amy E" userId="db8eaa62-2532-4740-97a9-298321582669" providerId="ADAL" clId="{7FC9E30B-4B48-4928-A6E8-3FAC6522D7EB}" dt="2026-05-08T15:35:05.039" v="1524" actId="20577"/>
          <ac:spMkLst>
            <pc:docMk/>
            <pc:sldMk cId="3082364479" sldId="363"/>
            <ac:spMk id="8" creationId="{6E88760E-E818-22FA-3B5B-11F538E95EC5}"/>
          </ac:spMkLst>
        </pc:spChg>
        <pc:picChg chg="add">
          <ac:chgData name="Phillips, Amy E" userId="db8eaa62-2532-4740-97a9-298321582669" providerId="ADAL" clId="{7FC9E30B-4B48-4928-A6E8-3FAC6522D7EB}" dt="2026-05-08T15:34:45.692" v="1494" actId="22"/>
          <ac:picMkLst>
            <pc:docMk/>
            <pc:sldMk cId="3082364479" sldId="363"/>
            <ac:picMk id="5" creationId="{98136C7E-CD38-D688-92B5-EE5D0191003F}"/>
          </ac:picMkLst>
        </pc:picChg>
      </pc:sldChg>
      <pc:sldChg chg="modSp add del mod">
        <pc:chgData name="Phillips, Amy E" userId="db8eaa62-2532-4740-97a9-298321582669" providerId="ADAL" clId="{7FC9E30B-4B48-4928-A6E8-3FAC6522D7EB}" dt="2026-05-08T16:35:58.353" v="2443" actId="2696"/>
        <pc:sldMkLst>
          <pc:docMk/>
          <pc:sldMk cId="2555111718" sldId="364"/>
        </pc:sldMkLst>
      </pc:sldChg>
      <pc:sldChg chg="addSp delSp modSp add mod modNotesTx">
        <pc:chgData name="Phillips, Amy E" userId="db8eaa62-2532-4740-97a9-298321582669" providerId="ADAL" clId="{7FC9E30B-4B48-4928-A6E8-3FAC6522D7EB}" dt="2026-05-08T17:51:15.692" v="3311" actId="20577"/>
        <pc:sldMkLst>
          <pc:docMk/>
          <pc:sldMk cId="4182588536" sldId="364"/>
        </pc:sldMkLst>
        <pc:spChg chg="mod">
          <ac:chgData name="Phillips, Amy E" userId="db8eaa62-2532-4740-97a9-298321582669" providerId="ADAL" clId="{7FC9E30B-4B48-4928-A6E8-3FAC6522D7EB}" dt="2026-05-08T17:14:01.526" v="2756" actId="1076"/>
          <ac:spMkLst>
            <pc:docMk/>
            <pc:sldMk cId="4182588536" sldId="364"/>
            <ac:spMk id="12" creationId="{F21C1009-D824-E68D-471F-28C605AAF449}"/>
          </ac:spMkLst>
        </pc:spChg>
        <pc:picChg chg="add mod">
          <ac:chgData name="Phillips, Amy E" userId="db8eaa62-2532-4740-97a9-298321582669" providerId="ADAL" clId="{7FC9E30B-4B48-4928-A6E8-3FAC6522D7EB}" dt="2026-05-08T17:13:56.585" v="2755" actId="1076"/>
          <ac:picMkLst>
            <pc:docMk/>
            <pc:sldMk cId="4182588536" sldId="364"/>
            <ac:picMk id="4" creationId="{17B16750-609C-F788-3BAF-1D0D1CA02270}"/>
          </ac:picMkLst>
        </pc:picChg>
      </pc:sldChg>
      <pc:sldChg chg="addSp delSp modSp add mod delAnim modAnim modNotesTx">
        <pc:chgData name="Phillips, Amy E" userId="db8eaa62-2532-4740-97a9-298321582669" providerId="ADAL" clId="{7FC9E30B-4B48-4928-A6E8-3FAC6522D7EB}" dt="2026-05-08T21:58:05.125" v="3405" actId="20577"/>
        <pc:sldMkLst>
          <pc:docMk/>
          <pc:sldMk cId="2474938712" sldId="365"/>
        </pc:sldMkLst>
        <pc:picChg chg="add mod">
          <ac:chgData name="Phillips, Amy E" userId="db8eaa62-2532-4740-97a9-298321582669" providerId="ADAL" clId="{7FC9E30B-4B48-4928-A6E8-3FAC6522D7EB}" dt="2026-05-08T21:26:30.849" v="3403" actId="1076"/>
          <ac:picMkLst>
            <pc:docMk/>
            <pc:sldMk cId="2474938712" sldId="365"/>
            <ac:picMk id="5" creationId="{97919C99-B0D6-5BEC-8008-004F1B3E0C3C}"/>
          </ac:picMkLst>
        </pc:picChg>
      </pc:sldChg>
      <pc:sldChg chg="addSp delSp modSp add mod modNotesTx">
        <pc:chgData name="Phillips, Amy E" userId="db8eaa62-2532-4740-97a9-298321582669" providerId="ADAL" clId="{7FC9E30B-4B48-4928-A6E8-3FAC6522D7EB}" dt="2026-05-08T17:35:30.901" v="2921" actId="20577"/>
        <pc:sldMkLst>
          <pc:docMk/>
          <pc:sldMk cId="4083817291" sldId="366"/>
        </pc:sldMkLst>
        <pc:picChg chg="add">
          <ac:chgData name="Phillips, Amy E" userId="db8eaa62-2532-4740-97a9-298321582669" providerId="ADAL" clId="{7FC9E30B-4B48-4928-A6E8-3FAC6522D7EB}" dt="2026-05-08T17:33:17.846" v="2761" actId="22"/>
          <ac:picMkLst>
            <pc:docMk/>
            <pc:sldMk cId="4083817291" sldId="366"/>
            <ac:picMk id="4" creationId="{7B311FF4-FF0D-F998-17AA-1DFA76324F7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56BDC1-D2F2-430E-8661-4182E4514182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D7D2E4B-87CC-4006-A88F-BA089077BC67}">
      <dgm:prSet phldrT="[Text]" custT="1"/>
      <dgm:spPr/>
      <dgm:t>
        <a:bodyPr/>
        <a:lstStyle/>
        <a:p>
          <a:r>
            <a:rPr lang="en-US" sz="3200" dirty="0"/>
            <a:t>1. Cataloging scenario</a:t>
          </a:r>
        </a:p>
      </dgm:t>
    </dgm:pt>
    <dgm:pt modelId="{06487652-3CAC-474E-AA94-74F75A9611FF}" type="parTrans" cxnId="{6E3B905E-0D63-4732-9DD3-1D79096BBA60}">
      <dgm:prSet/>
      <dgm:spPr/>
      <dgm:t>
        <a:bodyPr/>
        <a:lstStyle/>
        <a:p>
          <a:endParaRPr lang="en-US"/>
        </a:p>
      </dgm:t>
    </dgm:pt>
    <dgm:pt modelId="{5623D180-016F-4A18-BB51-D3F1CA05574C}" type="sibTrans" cxnId="{6E3B905E-0D63-4732-9DD3-1D79096BBA60}">
      <dgm:prSet/>
      <dgm:spPr/>
      <dgm:t>
        <a:bodyPr/>
        <a:lstStyle/>
        <a:p>
          <a:endParaRPr lang="en-US"/>
        </a:p>
      </dgm:t>
    </dgm:pt>
    <dgm:pt modelId="{E548F4EE-4FFE-4FE5-811E-A14541CBEDB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dirty="0"/>
            <a:t>2. Check </a:t>
          </a:r>
          <a:r>
            <a:rPr lang="en-US" sz="3200" dirty="0" err="1"/>
            <a:t>ClassWeb</a:t>
          </a:r>
          <a:r>
            <a:rPr lang="en-US" sz="3200" dirty="0"/>
            <a:t> Plus</a:t>
          </a:r>
        </a:p>
      </dgm:t>
    </dgm:pt>
    <dgm:pt modelId="{8011F94F-1787-4046-B734-0203BE38A7FC}" type="parTrans" cxnId="{50B7F444-9A5C-4E7C-A083-98007E08ABB4}">
      <dgm:prSet/>
      <dgm:spPr/>
      <dgm:t>
        <a:bodyPr/>
        <a:lstStyle/>
        <a:p>
          <a:endParaRPr lang="en-US"/>
        </a:p>
      </dgm:t>
    </dgm:pt>
    <dgm:pt modelId="{78F7B3E0-4F36-4A16-BA7E-381DF1DA1905}" type="sibTrans" cxnId="{50B7F444-9A5C-4E7C-A083-98007E08ABB4}">
      <dgm:prSet/>
      <dgm:spPr/>
      <dgm:t>
        <a:bodyPr/>
        <a:lstStyle/>
        <a:p>
          <a:endParaRPr lang="en-US"/>
        </a:p>
      </dgm:t>
    </dgm:pt>
    <dgm:pt modelId="{C3B74DDE-6D2A-47BB-9AAA-021A811DD718}">
      <dgm:prSet phldrT="[Text]" custT="1"/>
      <dgm:spPr/>
      <dgm:t>
        <a:bodyPr/>
        <a:lstStyle/>
        <a:p>
          <a:r>
            <a:rPr lang="en-US" sz="2000" dirty="0"/>
            <a:t>Is there already a proposal for my term?</a:t>
          </a:r>
        </a:p>
      </dgm:t>
    </dgm:pt>
    <dgm:pt modelId="{DDA8B9A1-6C1F-46FB-8022-4AB5BC28CFF8}" type="parTrans" cxnId="{A0653CBB-5B35-43C8-AE51-543BF4B282BD}">
      <dgm:prSet/>
      <dgm:spPr/>
      <dgm:t>
        <a:bodyPr/>
        <a:lstStyle/>
        <a:p>
          <a:endParaRPr lang="en-US"/>
        </a:p>
      </dgm:t>
    </dgm:pt>
    <dgm:pt modelId="{8E7E0D7A-80AD-485D-9268-3078D4D2BE56}" type="sibTrans" cxnId="{A0653CBB-5B35-43C8-AE51-543BF4B282BD}">
      <dgm:prSet/>
      <dgm:spPr/>
      <dgm:t>
        <a:bodyPr/>
        <a:lstStyle/>
        <a:p>
          <a:endParaRPr lang="en-US"/>
        </a:p>
      </dgm:t>
    </dgm:pt>
    <dgm:pt modelId="{5224E4CC-895F-496F-A276-CF4A4947CB0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dirty="0"/>
            <a:t>4. Proposal logistics</a:t>
          </a:r>
        </a:p>
      </dgm:t>
    </dgm:pt>
    <dgm:pt modelId="{56B75EC3-B089-4F38-8DD2-A888A0528416}" type="parTrans" cxnId="{E928FBD3-C32D-4B8F-81D8-E34150F69D00}">
      <dgm:prSet/>
      <dgm:spPr/>
      <dgm:t>
        <a:bodyPr/>
        <a:lstStyle/>
        <a:p>
          <a:endParaRPr lang="en-US"/>
        </a:p>
      </dgm:t>
    </dgm:pt>
    <dgm:pt modelId="{A8B5547B-50CE-4A8A-A941-08E567ADA095}" type="sibTrans" cxnId="{E928FBD3-C32D-4B8F-81D8-E34150F69D00}">
      <dgm:prSet/>
      <dgm:spPr/>
      <dgm:t>
        <a:bodyPr/>
        <a:lstStyle/>
        <a:p>
          <a:endParaRPr lang="en-US"/>
        </a:p>
      </dgm:t>
    </dgm:pt>
    <dgm:pt modelId="{6EBAEAEE-A162-4D0E-A835-CE229B32F5E1}">
      <dgm:prSet phldrT="[Text]" custT="1"/>
      <dgm:spPr/>
      <dgm:t>
        <a:bodyPr/>
        <a:lstStyle/>
        <a:p>
          <a:pPr rtl="0"/>
          <a:r>
            <a:rPr lang="en-US" sz="2000" dirty="0"/>
            <a:t>How do I make a proposal?</a:t>
          </a:r>
        </a:p>
      </dgm:t>
    </dgm:pt>
    <dgm:pt modelId="{AAA998BF-C0CA-4D3D-ADDB-8015C4F7D6AB}" type="parTrans" cxnId="{0A739D34-99E7-445F-B13D-F9225CF8DF98}">
      <dgm:prSet/>
      <dgm:spPr/>
      <dgm:t>
        <a:bodyPr/>
        <a:lstStyle/>
        <a:p>
          <a:endParaRPr lang="en-US"/>
        </a:p>
      </dgm:t>
    </dgm:pt>
    <dgm:pt modelId="{4EADC7C5-7084-4B69-A107-F4DD4A4D33DC}" type="sibTrans" cxnId="{0A739D34-99E7-445F-B13D-F9225CF8DF98}">
      <dgm:prSet/>
      <dgm:spPr/>
      <dgm:t>
        <a:bodyPr/>
        <a:lstStyle/>
        <a:p>
          <a:endParaRPr lang="en-US"/>
        </a:p>
      </dgm:t>
    </dgm:pt>
    <dgm:pt modelId="{5C18622D-BCD3-4DDB-AF31-04FB5D9BB4D1}">
      <dgm:prSet custT="1"/>
      <dgm:spPr/>
      <dgm:t>
        <a:bodyPr/>
        <a:lstStyle/>
        <a:p>
          <a:r>
            <a:rPr lang="en-US" sz="2000" dirty="0"/>
            <a:t>How do I fill out a proposal form? How do I submit my proposal?</a:t>
          </a:r>
        </a:p>
      </dgm:t>
    </dgm:pt>
    <dgm:pt modelId="{644B223B-92BB-4D00-B613-382594BF9791}" type="parTrans" cxnId="{0A022F65-4CD9-472D-BA66-8B40EBB75CE0}">
      <dgm:prSet/>
      <dgm:spPr/>
      <dgm:t>
        <a:bodyPr/>
        <a:lstStyle/>
        <a:p>
          <a:endParaRPr lang="en-US"/>
        </a:p>
      </dgm:t>
    </dgm:pt>
    <dgm:pt modelId="{1135C82A-0C15-4E2D-9F5C-5A91B0E38249}" type="sibTrans" cxnId="{0A022F65-4CD9-472D-BA66-8B40EBB75CE0}">
      <dgm:prSet/>
      <dgm:spPr/>
      <dgm:t>
        <a:bodyPr/>
        <a:lstStyle/>
        <a:p>
          <a:endParaRPr lang="en-US"/>
        </a:p>
      </dgm:t>
    </dgm:pt>
    <dgm:pt modelId="{35275A70-BD1A-4317-9EB0-791AD58BC7CD}">
      <dgm:prSet phldrT="[Text]" custT="1"/>
      <dgm:spPr/>
      <dgm:t>
        <a:bodyPr/>
        <a:lstStyle/>
        <a:p>
          <a:r>
            <a:rPr lang="en-US" sz="2000" dirty="0"/>
            <a:t>Does the resource need a new term?</a:t>
          </a:r>
        </a:p>
      </dgm:t>
    </dgm:pt>
    <dgm:pt modelId="{35251F6C-A9E9-467B-B4E4-BEEB3ADFC995}" type="sibTrans" cxnId="{428CA179-C07D-4316-ABC0-BFA8A55EC904}">
      <dgm:prSet/>
      <dgm:spPr/>
      <dgm:t>
        <a:bodyPr/>
        <a:lstStyle/>
        <a:p>
          <a:endParaRPr lang="en-US"/>
        </a:p>
      </dgm:t>
    </dgm:pt>
    <dgm:pt modelId="{8489919D-A67C-4352-AF97-495823AC5204}" type="parTrans" cxnId="{428CA179-C07D-4316-ABC0-BFA8A55EC904}">
      <dgm:prSet/>
      <dgm:spPr/>
      <dgm:t>
        <a:bodyPr/>
        <a:lstStyle/>
        <a:p>
          <a:endParaRPr lang="en-US"/>
        </a:p>
      </dgm:t>
    </dgm:pt>
    <dgm:pt modelId="{7BA9E9F5-40B9-4121-A770-6E9E493DF63F}">
      <dgm:prSet phldrT="[Text]" custT="1"/>
      <dgm:spPr/>
      <dgm:t>
        <a:bodyPr/>
        <a:lstStyle/>
        <a:p>
          <a:r>
            <a:rPr lang="en-US" sz="3200" dirty="0"/>
            <a:t>3. Authority research </a:t>
          </a:r>
        </a:p>
      </dgm:t>
    </dgm:pt>
    <dgm:pt modelId="{5568C5F6-D4B0-42F8-8FEF-48D3463DE54C}" type="sibTrans" cxnId="{604EDFFD-896E-43DB-A603-5292F837DA74}">
      <dgm:prSet/>
      <dgm:spPr/>
      <dgm:t>
        <a:bodyPr/>
        <a:lstStyle/>
        <a:p>
          <a:endParaRPr lang="en-US"/>
        </a:p>
      </dgm:t>
    </dgm:pt>
    <dgm:pt modelId="{7BD96F15-B05A-404C-B3B1-26A0068CF774}" type="parTrans" cxnId="{604EDFFD-896E-43DB-A603-5292F837DA74}">
      <dgm:prSet/>
      <dgm:spPr/>
      <dgm:t>
        <a:bodyPr/>
        <a:lstStyle/>
        <a:p>
          <a:endParaRPr lang="en-US"/>
        </a:p>
      </dgm:t>
    </dgm:pt>
    <dgm:pt modelId="{055820DB-A53C-4C5D-B67D-8466829A8A0E}" type="pres">
      <dgm:prSet presAssocID="{A456BDC1-D2F2-430E-8661-4182E4514182}" presName="Name0" presStyleCnt="0">
        <dgm:presLayoutVars>
          <dgm:dir/>
          <dgm:animLvl val="lvl"/>
          <dgm:resizeHandles val="exact"/>
        </dgm:presLayoutVars>
      </dgm:prSet>
      <dgm:spPr/>
    </dgm:pt>
    <dgm:pt modelId="{C380C871-A779-4F39-B4C5-D722CB6FE2A1}" type="pres">
      <dgm:prSet presAssocID="{5224E4CC-895F-496F-A276-CF4A4947CB07}" presName="boxAndChildren" presStyleCnt="0"/>
      <dgm:spPr/>
    </dgm:pt>
    <dgm:pt modelId="{E961D64A-2648-4B9F-9561-96E8D6DFAB4D}" type="pres">
      <dgm:prSet presAssocID="{5224E4CC-895F-496F-A276-CF4A4947CB07}" presName="parentTextBox" presStyleLbl="node1" presStyleIdx="0" presStyleCnt="4"/>
      <dgm:spPr/>
    </dgm:pt>
    <dgm:pt modelId="{530B4F54-BAD9-4EAB-B037-93145937E617}" type="pres">
      <dgm:prSet presAssocID="{5224E4CC-895F-496F-A276-CF4A4947CB07}" presName="entireBox" presStyleLbl="node1" presStyleIdx="0" presStyleCnt="4" custLinFactNeighborY="190"/>
      <dgm:spPr/>
    </dgm:pt>
    <dgm:pt modelId="{644983A0-F3AF-4DEE-B265-7503A4B2A217}" type="pres">
      <dgm:prSet presAssocID="{5224E4CC-895F-496F-A276-CF4A4947CB07}" presName="descendantBox" presStyleCnt="0"/>
      <dgm:spPr/>
    </dgm:pt>
    <dgm:pt modelId="{B00E27A2-5C73-4275-BA40-D53EFEA97850}" type="pres">
      <dgm:prSet presAssocID="{5C18622D-BCD3-4DDB-AF31-04FB5D9BB4D1}" presName="childTextBox" presStyleLbl="fgAccFollowNode1" presStyleIdx="0" presStyleCnt="4">
        <dgm:presLayoutVars>
          <dgm:bulletEnabled val="1"/>
        </dgm:presLayoutVars>
      </dgm:prSet>
      <dgm:spPr/>
    </dgm:pt>
    <dgm:pt modelId="{1C2E6890-B265-462A-AA0F-02B081D7B81F}" type="pres">
      <dgm:prSet presAssocID="{5568C5F6-D4B0-42F8-8FEF-48D3463DE54C}" presName="sp" presStyleCnt="0"/>
      <dgm:spPr/>
    </dgm:pt>
    <dgm:pt modelId="{B49BB099-A94A-4192-B9D2-CEEC9DFAA013}" type="pres">
      <dgm:prSet presAssocID="{7BA9E9F5-40B9-4121-A770-6E9E493DF63F}" presName="arrowAndChildren" presStyleCnt="0"/>
      <dgm:spPr/>
    </dgm:pt>
    <dgm:pt modelId="{7BCEE60F-CAC7-4066-9B9D-CD3BE84C5889}" type="pres">
      <dgm:prSet presAssocID="{7BA9E9F5-40B9-4121-A770-6E9E493DF63F}" presName="parentTextArrow" presStyleLbl="node1" presStyleIdx="0" presStyleCnt="4"/>
      <dgm:spPr/>
    </dgm:pt>
    <dgm:pt modelId="{D3224B0F-DC64-49DC-A22A-8948B6A674FE}" type="pres">
      <dgm:prSet presAssocID="{7BA9E9F5-40B9-4121-A770-6E9E493DF63F}" presName="arrow" presStyleLbl="node1" presStyleIdx="1" presStyleCnt="4"/>
      <dgm:spPr/>
    </dgm:pt>
    <dgm:pt modelId="{A26E12D2-4D82-44F9-B7B4-9925E8976244}" type="pres">
      <dgm:prSet presAssocID="{7BA9E9F5-40B9-4121-A770-6E9E493DF63F}" presName="descendantArrow" presStyleCnt="0"/>
      <dgm:spPr/>
    </dgm:pt>
    <dgm:pt modelId="{4ABB63BF-715F-4B34-9172-CBCDAD714686}" type="pres">
      <dgm:prSet presAssocID="{6EBAEAEE-A162-4D0E-A835-CE229B32F5E1}" presName="childTextArrow" presStyleLbl="fgAccFollowNode1" presStyleIdx="1" presStyleCnt="4">
        <dgm:presLayoutVars>
          <dgm:bulletEnabled val="1"/>
        </dgm:presLayoutVars>
      </dgm:prSet>
      <dgm:spPr/>
    </dgm:pt>
    <dgm:pt modelId="{C23A70C4-A3AD-48CD-8924-7D3424D026F0}" type="pres">
      <dgm:prSet presAssocID="{78F7B3E0-4F36-4A16-BA7E-381DF1DA1905}" presName="sp" presStyleCnt="0"/>
      <dgm:spPr/>
    </dgm:pt>
    <dgm:pt modelId="{F5F882CC-BA92-4CA4-A3FA-0A507AABE891}" type="pres">
      <dgm:prSet presAssocID="{E548F4EE-4FFE-4FE5-811E-A14541CBEDB7}" presName="arrowAndChildren" presStyleCnt="0"/>
      <dgm:spPr/>
    </dgm:pt>
    <dgm:pt modelId="{D690794E-DFCD-421B-A024-9FB8733BB930}" type="pres">
      <dgm:prSet presAssocID="{E548F4EE-4FFE-4FE5-811E-A14541CBEDB7}" presName="parentTextArrow" presStyleLbl="node1" presStyleIdx="1" presStyleCnt="4"/>
      <dgm:spPr/>
    </dgm:pt>
    <dgm:pt modelId="{094C98B2-F04F-4E45-835F-75E7F8CBFD3B}" type="pres">
      <dgm:prSet presAssocID="{E548F4EE-4FFE-4FE5-811E-A14541CBEDB7}" presName="arrow" presStyleLbl="node1" presStyleIdx="2" presStyleCnt="4"/>
      <dgm:spPr/>
    </dgm:pt>
    <dgm:pt modelId="{F6454420-5015-4F14-A213-59180EAB2A3D}" type="pres">
      <dgm:prSet presAssocID="{E548F4EE-4FFE-4FE5-811E-A14541CBEDB7}" presName="descendantArrow" presStyleCnt="0"/>
      <dgm:spPr/>
    </dgm:pt>
    <dgm:pt modelId="{658921C1-28A3-477E-88C4-6963E914465B}" type="pres">
      <dgm:prSet presAssocID="{C3B74DDE-6D2A-47BB-9AAA-021A811DD718}" presName="childTextArrow" presStyleLbl="fgAccFollowNode1" presStyleIdx="2" presStyleCnt="4">
        <dgm:presLayoutVars>
          <dgm:bulletEnabled val="1"/>
        </dgm:presLayoutVars>
      </dgm:prSet>
      <dgm:spPr/>
    </dgm:pt>
    <dgm:pt modelId="{B3C7914F-3CB9-453D-9888-40E95F65EF90}" type="pres">
      <dgm:prSet presAssocID="{5623D180-016F-4A18-BB51-D3F1CA05574C}" presName="sp" presStyleCnt="0"/>
      <dgm:spPr/>
    </dgm:pt>
    <dgm:pt modelId="{5CD4D2E0-FB4A-43FB-A5DA-36A464D00C5C}" type="pres">
      <dgm:prSet presAssocID="{CD7D2E4B-87CC-4006-A88F-BA089077BC67}" presName="arrowAndChildren" presStyleCnt="0"/>
      <dgm:spPr/>
    </dgm:pt>
    <dgm:pt modelId="{ADBA3CE1-6E9B-49B5-B106-6AA9391F06FE}" type="pres">
      <dgm:prSet presAssocID="{CD7D2E4B-87CC-4006-A88F-BA089077BC67}" presName="parentTextArrow" presStyleLbl="node1" presStyleIdx="2" presStyleCnt="4"/>
      <dgm:spPr/>
    </dgm:pt>
    <dgm:pt modelId="{E2BF84CE-246F-4E6C-8278-F21F41844C9B}" type="pres">
      <dgm:prSet presAssocID="{CD7D2E4B-87CC-4006-A88F-BA089077BC67}" presName="arrow" presStyleLbl="node1" presStyleIdx="3" presStyleCnt="4"/>
      <dgm:spPr/>
    </dgm:pt>
    <dgm:pt modelId="{425F2416-0A9D-42AB-B51F-83E15074CCD6}" type="pres">
      <dgm:prSet presAssocID="{CD7D2E4B-87CC-4006-A88F-BA089077BC67}" presName="descendantArrow" presStyleCnt="0"/>
      <dgm:spPr/>
    </dgm:pt>
    <dgm:pt modelId="{C93FD491-5E76-4D9A-A96E-1DB334691708}" type="pres">
      <dgm:prSet presAssocID="{35275A70-BD1A-4317-9EB0-791AD58BC7CD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351E530E-BE5D-4958-9EAA-814ADD05E42A}" type="presOf" srcId="{7BA9E9F5-40B9-4121-A770-6E9E493DF63F}" destId="{7BCEE60F-CAC7-4066-9B9D-CD3BE84C5889}" srcOrd="0" destOrd="0" presId="urn:microsoft.com/office/officeart/2005/8/layout/process4"/>
    <dgm:cxn modelId="{2FF50F25-64CC-4ABB-BB09-3D4A7AA99BB4}" type="presOf" srcId="{CD7D2E4B-87CC-4006-A88F-BA089077BC67}" destId="{E2BF84CE-246F-4E6C-8278-F21F41844C9B}" srcOrd="1" destOrd="0" presId="urn:microsoft.com/office/officeart/2005/8/layout/process4"/>
    <dgm:cxn modelId="{A24B932C-0426-4C12-B8FA-552537B7A94A}" type="presOf" srcId="{7BA9E9F5-40B9-4121-A770-6E9E493DF63F}" destId="{D3224B0F-DC64-49DC-A22A-8948B6A674FE}" srcOrd="1" destOrd="0" presId="urn:microsoft.com/office/officeart/2005/8/layout/process4"/>
    <dgm:cxn modelId="{4379092E-0357-4F87-BF0E-AD89CA6512F1}" type="presOf" srcId="{E548F4EE-4FFE-4FE5-811E-A14541CBEDB7}" destId="{094C98B2-F04F-4E45-835F-75E7F8CBFD3B}" srcOrd="1" destOrd="0" presId="urn:microsoft.com/office/officeart/2005/8/layout/process4"/>
    <dgm:cxn modelId="{0A739D34-99E7-445F-B13D-F9225CF8DF98}" srcId="{7BA9E9F5-40B9-4121-A770-6E9E493DF63F}" destId="{6EBAEAEE-A162-4D0E-A835-CE229B32F5E1}" srcOrd="0" destOrd="0" parTransId="{AAA998BF-C0CA-4D3D-ADDB-8015C4F7D6AB}" sibTransId="{4EADC7C5-7084-4B69-A107-F4DD4A4D33DC}"/>
    <dgm:cxn modelId="{E03A4038-D9F8-47C3-A1C9-C0F261347E6A}" type="presOf" srcId="{5C18622D-BCD3-4DDB-AF31-04FB5D9BB4D1}" destId="{B00E27A2-5C73-4275-BA40-D53EFEA97850}" srcOrd="0" destOrd="0" presId="urn:microsoft.com/office/officeart/2005/8/layout/process4"/>
    <dgm:cxn modelId="{6E3B905E-0D63-4732-9DD3-1D79096BBA60}" srcId="{A456BDC1-D2F2-430E-8661-4182E4514182}" destId="{CD7D2E4B-87CC-4006-A88F-BA089077BC67}" srcOrd="0" destOrd="0" parTransId="{06487652-3CAC-474E-AA94-74F75A9611FF}" sibTransId="{5623D180-016F-4A18-BB51-D3F1CA05574C}"/>
    <dgm:cxn modelId="{50B7F444-9A5C-4E7C-A083-98007E08ABB4}" srcId="{A456BDC1-D2F2-430E-8661-4182E4514182}" destId="{E548F4EE-4FFE-4FE5-811E-A14541CBEDB7}" srcOrd="1" destOrd="0" parTransId="{8011F94F-1787-4046-B734-0203BE38A7FC}" sibTransId="{78F7B3E0-4F36-4A16-BA7E-381DF1DA1905}"/>
    <dgm:cxn modelId="{0A022F65-4CD9-472D-BA66-8B40EBB75CE0}" srcId="{5224E4CC-895F-496F-A276-CF4A4947CB07}" destId="{5C18622D-BCD3-4DDB-AF31-04FB5D9BB4D1}" srcOrd="0" destOrd="0" parTransId="{644B223B-92BB-4D00-B613-382594BF9791}" sibTransId="{1135C82A-0C15-4E2D-9F5C-5A91B0E38249}"/>
    <dgm:cxn modelId="{1BC8864A-A859-4E55-B904-403F19CF24DA}" type="presOf" srcId="{A456BDC1-D2F2-430E-8661-4182E4514182}" destId="{055820DB-A53C-4C5D-B67D-8466829A8A0E}" srcOrd="0" destOrd="0" presId="urn:microsoft.com/office/officeart/2005/8/layout/process4"/>
    <dgm:cxn modelId="{B2C7CD4C-4784-4994-9850-E059652FF629}" type="presOf" srcId="{5224E4CC-895F-496F-A276-CF4A4947CB07}" destId="{E961D64A-2648-4B9F-9561-96E8D6DFAB4D}" srcOrd="0" destOrd="0" presId="urn:microsoft.com/office/officeart/2005/8/layout/process4"/>
    <dgm:cxn modelId="{428CA179-C07D-4316-ABC0-BFA8A55EC904}" srcId="{CD7D2E4B-87CC-4006-A88F-BA089077BC67}" destId="{35275A70-BD1A-4317-9EB0-791AD58BC7CD}" srcOrd="0" destOrd="0" parTransId="{8489919D-A67C-4352-AF97-495823AC5204}" sibTransId="{35251F6C-A9E9-467B-B4E4-BEEB3ADFC995}"/>
    <dgm:cxn modelId="{792D4C98-A52D-49D3-904A-FB427403F2D7}" type="presOf" srcId="{E548F4EE-4FFE-4FE5-811E-A14541CBEDB7}" destId="{D690794E-DFCD-421B-A024-9FB8733BB930}" srcOrd="0" destOrd="0" presId="urn:microsoft.com/office/officeart/2005/8/layout/process4"/>
    <dgm:cxn modelId="{C3F001A8-0A55-475D-8D1F-BD86FB997D67}" type="presOf" srcId="{5224E4CC-895F-496F-A276-CF4A4947CB07}" destId="{530B4F54-BAD9-4EAB-B037-93145937E617}" srcOrd="1" destOrd="0" presId="urn:microsoft.com/office/officeart/2005/8/layout/process4"/>
    <dgm:cxn modelId="{A0653CBB-5B35-43C8-AE51-543BF4B282BD}" srcId="{E548F4EE-4FFE-4FE5-811E-A14541CBEDB7}" destId="{C3B74DDE-6D2A-47BB-9AAA-021A811DD718}" srcOrd="0" destOrd="0" parTransId="{DDA8B9A1-6C1F-46FB-8022-4AB5BC28CFF8}" sibTransId="{8E7E0D7A-80AD-485D-9268-3078D4D2BE56}"/>
    <dgm:cxn modelId="{30C2C2C5-09BF-42F7-9664-3D9DDB0F154A}" type="presOf" srcId="{C3B74DDE-6D2A-47BB-9AAA-021A811DD718}" destId="{658921C1-28A3-477E-88C4-6963E914465B}" srcOrd="0" destOrd="0" presId="urn:microsoft.com/office/officeart/2005/8/layout/process4"/>
    <dgm:cxn modelId="{935FA8CE-C4BE-4DD3-A002-3AC34CFBF96C}" type="presOf" srcId="{6EBAEAEE-A162-4D0E-A835-CE229B32F5E1}" destId="{4ABB63BF-715F-4B34-9172-CBCDAD714686}" srcOrd="0" destOrd="0" presId="urn:microsoft.com/office/officeart/2005/8/layout/process4"/>
    <dgm:cxn modelId="{E928FBD3-C32D-4B8F-81D8-E34150F69D00}" srcId="{A456BDC1-D2F2-430E-8661-4182E4514182}" destId="{5224E4CC-895F-496F-A276-CF4A4947CB07}" srcOrd="3" destOrd="0" parTransId="{56B75EC3-B089-4F38-8DD2-A888A0528416}" sibTransId="{A8B5547B-50CE-4A8A-A941-08E567ADA095}"/>
    <dgm:cxn modelId="{D095E8DE-368C-4C3D-B5F8-FDDAC2825B5A}" type="presOf" srcId="{35275A70-BD1A-4317-9EB0-791AD58BC7CD}" destId="{C93FD491-5E76-4D9A-A96E-1DB334691708}" srcOrd="0" destOrd="0" presId="urn:microsoft.com/office/officeart/2005/8/layout/process4"/>
    <dgm:cxn modelId="{EC3917F1-C50A-45F4-8A11-9E8AA07F2602}" type="presOf" srcId="{CD7D2E4B-87CC-4006-A88F-BA089077BC67}" destId="{ADBA3CE1-6E9B-49B5-B106-6AA9391F06FE}" srcOrd="0" destOrd="0" presId="urn:microsoft.com/office/officeart/2005/8/layout/process4"/>
    <dgm:cxn modelId="{604EDFFD-896E-43DB-A603-5292F837DA74}" srcId="{A456BDC1-D2F2-430E-8661-4182E4514182}" destId="{7BA9E9F5-40B9-4121-A770-6E9E493DF63F}" srcOrd="2" destOrd="0" parTransId="{7BD96F15-B05A-404C-B3B1-26A0068CF774}" sibTransId="{5568C5F6-D4B0-42F8-8FEF-48D3463DE54C}"/>
    <dgm:cxn modelId="{047FADAD-A33D-485D-B9D7-809C3F92A57B}" type="presParOf" srcId="{055820DB-A53C-4C5D-B67D-8466829A8A0E}" destId="{C380C871-A779-4F39-B4C5-D722CB6FE2A1}" srcOrd="0" destOrd="0" presId="urn:microsoft.com/office/officeart/2005/8/layout/process4"/>
    <dgm:cxn modelId="{1D2B3693-5F0D-4918-A3C6-365F91E9D068}" type="presParOf" srcId="{C380C871-A779-4F39-B4C5-D722CB6FE2A1}" destId="{E961D64A-2648-4B9F-9561-96E8D6DFAB4D}" srcOrd="0" destOrd="0" presId="urn:microsoft.com/office/officeart/2005/8/layout/process4"/>
    <dgm:cxn modelId="{7EFBB5A0-15C6-44BB-8EC2-A8E3A42F9568}" type="presParOf" srcId="{C380C871-A779-4F39-B4C5-D722CB6FE2A1}" destId="{530B4F54-BAD9-4EAB-B037-93145937E617}" srcOrd="1" destOrd="0" presId="urn:microsoft.com/office/officeart/2005/8/layout/process4"/>
    <dgm:cxn modelId="{268C928E-2625-4BE8-B9ED-940C54A1D5B8}" type="presParOf" srcId="{C380C871-A779-4F39-B4C5-D722CB6FE2A1}" destId="{644983A0-F3AF-4DEE-B265-7503A4B2A217}" srcOrd="2" destOrd="0" presId="urn:microsoft.com/office/officeart/2005/8/layout/process4"/>
    <dgm:cxn modelId="{62D4B410-06FD-4706-A1B7-A7E763D83090}" type="presParOf" srcId="{644983A0-F3AF-4DEE-B265-7503A4B2A217}" destId="{B00E27A2-5C73-4275-BA40-D53EFEA97850}" srcOrd="0" destOrd="0" presId="urn:microsoft.com/office/officeart/2005/8/layout/process4"/>
    <dgm:cxn modelId="{BD00EF77-0572-4FD4-ABB1-5CEF09E423A5}" type="presParOf" srcId="{055820DB-A53C-4C5D-B67D-8466829A8A0E}" destId="{1C2E6890-B265-462A-AA0F-02B081D7B81F}" srcOrd="1" destOrd="0" presId="urn:microsoft.com/office/officeart/2005/8/layout/process4"/>
    <dgm:cxn modelId="{E7852301-E019-497F-9D94-966425AB16EA}" type="presParOf" srcId="{055820DB-A53C-4C5D-B67D-8466829A8A0E}" destId="{B49BB099-A94A-4192-B9D2-CEEC9DFAA013}" srcOrd="2" destOrd="0" presId="urn:microsoft.com/office/officeart/2005/8/layout/process4"/>
    <dgm:cxn modelId="{DBD357BB-A610-4E35-9C0F-65D37797E5F2}" type="presParOf" srcId="{B49BB099-A94A-4192-B9D2-CEEC9DFAA013}" destId="{7BCEE60F-CAC7-4066-9B9D-CD3BE84C5889}" srcOrd="0" destOrd="0" presId="urn:microsoft.com/office/officeart/2005/8/layout/process4"/>
    <dgm:cxn modelId="{58D51A99-BBC6-4E8D-BA47-EA5BEDCC310E}" type="presParOf" srcId="{B49BB099-A94A-4192-B9D2-CEEC9DFAA013}" destId="{D3224B0F-DC64-49DC-A22A-8948B6A674FE}" srcOrd="1" destOrd="0" presId="urn:microsoft.com/office/officeart/2005/8/layout/process4"/>
    <dgm:cxn modelId="{A0263611-E25F-4085-B782-E33E5019902D}" type="presParOf" srcId="{B49BB099-A94A-4192-B9D2-CEEC9DFAA013}" destId="{A26E12D2-4D82-44F9-B7B4-9925E8976244}" srcOrd="2" destOrd="0" presId="urn:microsoft.com/office/officeart/2005/8/layout/process4"/>
    <dgm:cxn modelId="{F993022E-065D-436E-8D20-4C4145AA8D62}" type="presParOf" srcId="{A26E12D2-4D82-44F9-B7B4-9925E8976244}" destId="{4ABB63BF-715F-4B34-9172-CBCDAD714686}" srcOrd="0" destOrd="0" presId="urn:microsoft.com/office/officeart/2005/8/layout/process4"/>
    <dgm:cxn modelId="{5143C826-928A-4F68-B8EF-E39233277650}" type="presParOf" srcId="{055820DB-A53C-4C5D-B67D-8466829A8A0E}" destId="{C23A70C4-A3AD-48CD-8924-7D3424D026F0}" srcOrd="3" destOrd="0" presId="urn:microsoft.com/office/officeart/2005/8/layout/process4"/>
    <dgm:cxn modelId="{42A5A79C-CA8E-40DE-BB8A-9193D2C491C1}" type="presParOf" srcId="{055820DB-A53C-4C5D-B67D-8466829A8A0E}" destId="{F5F882CC-BA92-4CA4-A3FA-0A507AABE891}" srcOrd="4" destOrd="0" presId="urn:microsoft.com/office/officeart/2005/8/layout/process4"/>
    <dgm:cxn modelId="{9F9049AE-4644-4837-88AB-3D7FD144D687}" type="presParOf" srcId="{F5F882CC-BA92-4CA4-A3FA-0A507AABE891}" destId="{D690794E-DFCD-421B-A024-9FB8733BB930}" srcOrd="0" destOrd="0" presId="urn:microsoft.com/office/officeart/2005/8/layout/process4"/>
    <dgm:cxn modelId="{8705C0C7-0ADB-4224-A61C-D8813AC6A7DE}" type="presParOf" srcId="{F5F882CC-BA92-4CA4-A3FA-0A507AABE891}" destId="{094C98B2-F04F-4E45-835F-75E7F8CBFD3B}" srcOrd="1" destOrd="0" presId="urn:microsoft.com/office/officeart/2005/8/layout/process4"/>
    <dgm:cxn modelId="{2901652F-B91B-47D3-BEC9-82A2C00A304D}" type="presParOf" srcId="{F5F882CC-BA92-4CA4-A3FA-0A507AABE891}" destId="{F6454420-5015-4F14-A213-59180EAB2A3D}" srcOrd="2" destOrd="0" presId="urn:microsoft.com/office/officeart/2005/8/layout/process4"/>
    <dgm:cxn modelId="{6E01627C-F76B-4991-8203-4CD445A937DF}" type="presParOf" srcId="{F6454420-5015-4F14-A213-59180EAB2A3D}" destId="{658921C1-28A3-477E-88C4-6963E914465B}" srcOrd="0" destOrd="0" presId="urn:microsoft.com/office/officeart/2005/8/layout/process4"/>
    <dgm:cxn modelId="{AF49E72F-D04E-4303-9029-5984B5BA0944}" type="presParOf" srcId="{055820DB-A53C-4C5D-B67D-8466829A8A0E}" destId="{B3C7914F-3CB9-453D-9888-40E95F65EF90}" srcOrd="5" destOrd="0" presId="urn:microsoft.com/office/officeart/2005/8/layout/process4"/>
    <dgm:cxn modelId="{57D65FE3-1A04-44A7-BA59-CE58363C49A0}" type="presParOf" srcId="{055820DB-A53C-4C5D-B67D-8466829A8A0E}" destId="{5CD4D2E0-FB4A-43FB-A5DA-36A464D00C5C}" srcOrd="6" destOrd="0" presId="urn:microsoft.com/office/officeart/2005/8/layout/process4"/>
    <dgm:cxn modelId="{E57E8E72-DB26-4822-9DC8-27F2E9034239}" type="presParOf" srcId="{5CD4D2E0-FB4A-43FB-A5DA-36A464D00C5C}" destId="{ADBA3CE1-6E9B-49B5-B106-6AA9391F06FE}" srcOrd="0" destOrd="0" presId="urn:microsoft.com/office/officeart/2005/8/layout/process4"/>
    <dgm:cxn modelId="{51E616AB-FD82-4836-9D17-B257626C3647}" type="presParOf" srcId="{5CD4D2E0-FB4A-43FB-A5DA-36A464D00C5C}" destId="{E2BF84CE-246F-4E6C-8278-F21F41844C9B}" srcOrd="1" destOrd="0" presId="urn:microsoft.com/office/officeart/2005/8/layout/process4"/>
    <dgm:cxn modelId="{2EF58027-CB7D-4633-A865-281E55CCE6B2}" type="presParOf" srcId="{5CD4D2E0-FB4A-43FB-A5DA-36A464D00C5C}" destId="{425F2416-0A9D-42AB-B51F-83E15074CCD6}" srcOrd="2" destOrd="0" presId="urn:microsoft.com/office/officeart/2005/8/layout/process4"/>
    <dgm:cxn modelId="{20A4C5E7-95B6-44DC-A2E2-CCE32533A81C}" type="presParOf" srcId="{425F2416-0A9D-42AB-B51F-83E15074CCD6}" destId="{C93FD491-5E76-4D9A-A96E-1DB33469170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B4F54-BAD9-4EAB-B037-93145937E617}">
      <dsp:nvSpPr>
        <dsp:cNvPr id="0" name=""/>
        <dsp:cNvSpPr/>
      </dsp:nvSpPr>
      <dsp:spPr>
        <a:xfrm>
          <a:off x="0" y="5627377"/>
          <a:ext cx="6811861" cy="123062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4. Proposal logistics</a:t>
          </a:r>
        </a:p>
      </dsp:txBody>
      <dsp:txXfrm>
        <a:off x="0" y="5627377"/>
        <a:ext cx="6811861" cy="664536"/>
      </dsp:txXfrm>
    </dsp:sp>
    <dsp:sp modelId="{B00E27A2-5C73-4275-BA40-D53EFEA97850}">
      <dsp:nvSpPr>
        <dsp:cNvPr id="0" name=""/>
        <dsp:cNvSpPr/>
      </dsp:nvSpPr>
      <dsp:spPr>
        <a:xfrm>
          <a:off x="0" y="6264969"/>
          <a:ext cx="6811861" cy="56608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 I fill out a proposal form? How do I submit my proposal?</a:t>
          </a:r>
        </a:p>
      </dsp:txBody>
      <dsp:txXfrm>
        <a:off x="0" y="6264969"/>
        <a:ext cx="6811861" cy="566086"/>
      </dsp:txXfrm>
    </dsp:sp>
    <dsp:sp modelId="{D3224B0F-DC64-49DC-A22A-8948B6A674FE}">
      <dsp:nvSpPr>
        <dsp:cNvPr id="0" name=""/>
        <dsp:cNvSpPr/>
      </dsp:nvSpPr>
      <dsp:spPr>
        <a:xfrm rot="10800000">
          <a:off x="0" y="3750807"/>
          <a:ext cx="6811861" cy="189269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3. Authority research </a:t>
          </a:r>
        </a:p>
      </dsp:txBody>
      <dsp:txXfrm rot="-10800000">
        <a:off x="0" y="3750807"/>
        <a:ext cx="6811861" cy="664336"/>
      </dsp:txXfrm>
    </dsp:sp>
    <dsp:sp modelId="{4ABB63BF-715F-4B34-9172-CBCDAD714686}">
      <dsp:nvSpPr>
        <dsp:cNvPr id="0" name=""/>
        <dsp:cNvSpPr/>
      </dsp:nvSpPr>
      <dsp:spPr>
        <a:xfrm>
          <a:off x="0" y="4415144"/>
          <a:ext cx="6811861" cy="56591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 I make a proposal?</a:t>
          </a:r>
        </a:p>
      </dsp:txBody>
      <dsp:txXfrm>
        <a:off x="0" y="4415144"/>
        <a:ext cx="6811861" cy="565916"/>
      </dsp:txXfrm>
    </dsp:sp>
    <dsp:sp modelId="{094C98B2-F04F-4E45-835F-75E7F8CBFD3B}">
      <dsp:nvSpPr>
        <dsp:cNvPr id="0" name=""/>
        <dsp:cNvSpPr/>
      </dsp:nvSpPr>
      <dsp:spPr>
        <a:xfrm rot="10800000">
          <a:off x="0" y="1876569"/>
          <a:ext cx="6811861" cy="1892697"/>
        </a:xfrm>
        <a:prstGeom prst="upArrowCallou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2. Check </a:t>
          </a:r>
          <a:r>
            <a:rPr lang="en-US" sz="3200" kern="1200" dirty="0" err="1"/>
            <a:t>ClassWeb</a:t>
          </a:r>
          <a:r>
            <a:rPr lang="en-US" sz="3200" kern="1200" dirty="0"/>
            <a:t> Plus</a:t>
          </a:r>
        </a:p>
      </dsp:txBody>
      <dsp:txXfrm rot="-10800000">
        <a:off x="0" y="1876569"/>
        <a:ext cx="6811861" cy="664336"/>
      </dsp:txXfrm>
    </dsp:sp>
    <dsp:sp modelId="{658921C1-28A3-477E-88C4-6963E914465B}">
      <dsp:nvSpPr>
        <dsp:cNvPr id="0" name=""/>
        <dsp:cNvSpPr/>
      </dsp:nvSpPr>
      <dsp:spPr>
        <a:xfrm>
          <a:off x="0" y="2540906"/>
          <a:ext cx="6811861" cy="56591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 there already a proposal for my term?</a:t>
          </a:r>
        </a:p>
      </dsp:txBody>
      <dsp:txXfrm>
        <a:off x="0" y="2540906"/>
        <a:ext cx="6811861" cy="565916"/>
      </dsp:txXfrm>
    </dsp:sp>
    <dsp:sp modelId="{E2BF84CE-246F-4E6C-8278-F21F41844C9B}">
      <dsp:nvSpPr>
        <dsp:cNvPr id="0" name=""/>
        <dsp:cNvSpPr/>
      </dsp:nvSpPr>
      <dsp:spPr>
        <a:xfrm rot="10800000">
          <a:off x="0" y="2331"/>
          <a:ext cx="6811861" cy="189269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1. Cataloging scenario</a:t>
          </a:r>
        </a:p>
      </dsp:txBody>
      <dsp:txXfrm rot="-10800000">
        <a:off x="0" y="2331"/>
        <a:ext cx="6811861" cy="664336"/>
      </dsp:txXfrm>
    </dsp:sp>
    <dsp:sp modelId="{C93FD491-5E76-4D9A-A96E-1DB334691708}">
      <dsp:nvSpPr>
        <dsp:cNvPr id="0" name=""/>
        <dsp:cNvSpPr/>
      </dsp:nvSpPr>
      <dsp:spPr>
        <a:xfrm>
          <a:off x="0" y="666668"/>
          <a:ext cx="6811861" cy="56591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Does the resource need a new term?</a:t>
          </a:r>
        </a:p>
      </dsp:txBody>
      <dsp:txXfrm>
        <a:off x="0" y="666668"/>
        <a:ext cx="6811861" cy="565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D7BD5-CC11-4208-96CF-A4B7AE4B35C2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24B95-096F-4AB5-9E71-C822280E4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8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1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15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43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140F9-D291-61F1-BBDD-4EC979553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412AC-0D05-FA7E-361A-4F29924F20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C8B80-75D1-3F52-C5FD-5704FF30F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94EB9-0D22-D51D-E7F4-F1C781B4F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99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66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5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04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7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27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78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59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17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91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66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05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07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BE760-9DDE-0DAE-94DB-9ECAA92C4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44D109-05B0-E6D3-5C3A-9071AC3A9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4C03C4-4A8F-A926-AEC5-5FB4568A6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E9C2D-1DC7-6462-63C0-122A4B51A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48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13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42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4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048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56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192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00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B147E-7045-1721-7CD6-6688B8AC5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86029-FCB1-EB89-4D3E-0E14AEBF4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D90B2-7513-6DE1-AFEA-111B3F339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8441D-948E-2032-EC4E-E8C8754AD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179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883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820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5E348-DF8F-562D-E878-D07AD6252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DEBD3-803F-2606-82A6-6BF793B5C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26940-B70D-47AA-029F-341149B81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0DF54-403F-32E6-5A46-76B01EAD3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144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771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7BEDD-4E1B-B193-BB96-78036353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29D57-D18C-5745-7B9D-5EF2340E7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44CDB-1B08-8763-2224-18FB3A0DF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EDC2D-57B3-2FB4-52ED-27DDB34A6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53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C8B59-5668-7EDA-1D15-AB10CEE25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4DDCA-E076-0D6F-4E91-C24D2E33B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19624-C548-E991-95AF-4EEC741E3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73232-E71F-DB06-202F-389B8ABAD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663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487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FD041-4D75-F63A-5477-D3102A9BD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F0EC59-147D-517A-E3B0-11CE40678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43299-7684-B1CF-9162-92734F234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78982-8FF7-07AC-3654-5214017DB2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597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531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714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71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384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91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4A1F-6515-7615-C8B4-72B985650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CCE53-33F0-6A7D-166B-E2E75BF4D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5D7F4A-9C00-198B-6152-9379F0DCF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1CDF9-330D-1910-24AA-5DB27BB1E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41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6A0E7-3D06-B37C-F78C-8A2925FCC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DAC1A-5A55-2D32-F5FC-4D5FBE8F4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66C3E-4C84-B923-0EA7-3B1A726B0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38002-3798-9784-10E3-F7699B4E4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890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993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24B95-096F-4AB5-9E71-C822280E40C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7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F03D-6EB5-D4E5-2E0F-84AF6FD1A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DACB3-6C6A-C8F8-6FD3-7BF0A0994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5A5B2-1BD3-5438-6B69-DE93AB78A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68238-7739-6ECC-E7FD-7B5A8605F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96797-39BF-325E-E7B0-B764ED26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0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E2549-866E-24E3-0A99-076605D0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70AF-AA3F-657B-ABFF-43D391705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713AF-8D84-C6C9-4030-39D09AAF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5CFA7-7284-2A64-C042-A7EB098E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47EE0-9CC2-20BF-8DC7-3358428B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2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9CD9-A0EB-C0E3-DF1E-DCA68F8E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A6A03-E70A-8D3C-33CA-CA8AA838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256F4-BEAA-17C9-4C73-B782B456E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C6CEF-2927-14E4-03C6-EE859B01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FF5A8-25A3-3F6C-1555-15CB1462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22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B681-536E-DC0E-51B9-E3730F2F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1A3E-3604-BCB9-F3E2-DF2091409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EB67F-6E6E-DA3C-1681-D2F6D22F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8B8B0-CF0D-1C68-8F09-5E09424C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D6DA4-8035-2E33-0CFE-B3B63A776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FEE52-89ED-521C-1F99-F602A0F4F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2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C829-AB1A-15AE-587A-A617EBD9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DD8B1-4F56-17D2-2068-96952E23F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5E0EE-87B0-E2A8-6413-0CA3ADF84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57497-BEE8-1B6E-5C30-88B6CEBFB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4F5CB-E626-8FF1-47C4-3851155C5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057D76-C2E1-A622-DA75-CD3C10AFD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E63DBE-338A-BEC9-9EA5-D4598C388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3633E-291D-3BFF-66D8-F62B1CE3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AB975-50DF-F92A-C123-0C79A245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9AED4F-7DEF-D7A2-450E-09ADC6EC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F0087F-2801-1E6B-53D5-1A79D57D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B33B3-06EC-A0A7-1DDC-C7D58531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6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EB4F2-764D-0176-5A34-6B6A023B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1C4B6-A91F-EA21-61F2-C2F39D38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02C79-526B-77E1-ECE4-1F5502E9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9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5B04C-F426-BB19-E149-5E7B16B7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43442-3AEE-6F94-6AC5-B88AEBD92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D3C7F-7056-43BD-7262-6DD9AFA0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D6BB02-B285-21BB-602E-D6771F17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7FA9B-0636-AEAF-7D85-EAF395BC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2BC70-062D-7936-E5AA-0DB61554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9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2C4D-BF48-1A64-5198-C97B89E3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E46E2-7566-996D-4C5B-7F5694BE0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C3217-57D3-A0D5-C294-D649ECB50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2F4E7A-5511-BF0D-0F44-E1FDCF9F0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98C76-4C23-4726-4640-ADC9CB38A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8187D-D2D6-E056-8BFE-16935FC22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8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E61E3-1F07-8E76-E472-2B2E6238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6E59CB-5E6F-4940-0F14-2836E5232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E6A4A-7006-D924-E446-71235CC6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4F724-E4C2-F682-2E2E-BF23A260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1B4FE-DCBF-E1A4-8B75-A3FD41C2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2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BF012F-D4F8-1FB5-E7E1-2525A6C7A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0CDC9-DCA9-8EE4-8F6B-1025456CD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468D8-3C78-8E4B-13FB-5818E9602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EE894-27F5-66E3-6CCF-163051C01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2CBA0-2CBA-D04C-0F49-F165027A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8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6F7627-EA18-85A8-1732-CDE36CC6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6684F-24FB-0115-D51E-21FF14647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FC284-DD1D-8938-6F61-F89C93956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60FD3-B4B3-466E-98AE-FDD6F62DCA8C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2706D-33A2-0341-FF4C-8926F143F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5F183-388F-AC27-7F98-558356169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675A5-EB63-41A7-A58E-A20C04937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assweb.org/Proposal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genreform@loc.gov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2C6D9-EE34-3A0A-075D-DFDDCA17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E157D3-0832-ED2C-0C50-874EAF896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algn="l"/>
            <a:r>
              <a:rPr lang="en-US" sz="8000" dirty="0"/>
              <a:t>The Proposal Process.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05876-92B3-2CB8-4572-69ED8B170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0924" y="4619624"/>
            <a:ext cx="3946779" cy="1038225"/>
          </a:xfrm>
        </p:spPr>
        <p:txBody>
          <a:bodyPr>
            <a:normAutofit/>
          </a:bodyPr>
          <a:lstStyle/>
          <a:p>
            <a:pPr algn="r"/>
            <a:r>
              <a:rPr lang="en-US"/>
              <a:t>LCGFT Training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1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2A04F-09F1-A35C-27C1-B7DD9330B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Scope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881BE-CEBC-9BDA-6E3E-FA42AC82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Accessing the proposal form</a:t>
            </a:r>
          </a:p>
          <a:p>
            <a:pPr lvl="2"/>
            <a:r>
              <a:rPr lang="en-US" sz="2400" dirty="0"/>
              <a:t>PDF proposal form</a:t>
            </a:r>
          </a:p>
          <a:p>
            <a:pPr lvl="2"/>
            <a:r>
              <a:rPr lang="en-US" sz="2400" dirty="0" err="1"/>
              <a:t>ClassWeb</a:t>
            </a:r>
            <a:r>
              <a:rPr lang="en-US" sz="2400" dirty="0"/>
              <a:t> Plus proposal form</a:t>
            </a:r>
          </a:p>
          <a:p>
            <a:pPr lvl="1"/>
            <a:r>
              <a:rPr lang="en-US" dirty="0"/>
              <a:t>Filling out the proposal form</a:t>
            </a:r>
          </a:p>
          <a:p>
            <a:pPr lvl="1"/>
            <a:r>
              <a:rPr lang="en-US" dirty="0"/>
              <a:t>Submitting a proposal for review 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84585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2A04F-09F1-A35C-27C1-B7DD9330B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LCGFT Manual Instruction Sheets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881BE-CEBC-9BDA-6E3E-FA42AC82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616" y="2276856"/>
            <a:ext cx="7028688" cy="2721864"/>
          </a:xfrm>
          <a:ln w="57150">
            <a:noFill/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8000" b="1" dirty="0"/>
              <a:t>J 107 MARC Authority Records for LC Genre/Form Terms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140 Preparation of Genre/Form Term Proposals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180 Form of the Authorized Genre/Form Term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186 Broader Term References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188 Related Term References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190 “Used for” References</a:t>
            </a:r>
          </a:p>
          <a:p>
            <a:pPr>
              <a:lnSpc>
                <a:spcPct val="150000"/>
              </a:lnSpc>
            </a:pPr>
            <a:r>
              <a:rPr lang="en-US" sz="8000" b="1" dirty="0"/>
              <a:t>J 195 Scope Note</a:t>
            </a:r>
          </a:p>
          <a:p>
            <a:pPr>
              <a:lnSpc>
                <a:spcPct val="150000"/>
              </a:lnSpc>
            </a:pPr>
            <a:endParaRPr lang="en-US" sz="2200" b="1" dirty="0"/>
          </a:p>
          <a:p>
            <a:pPr marL="0" indent="0">
              <a:lnSpc>
                <a:spcPct val="150000"/>
              </a:lnSpc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267B6-A4B9-0A04-D786-EE00213A5265}"/>
              </a:ext>
            </a:extLst>
          </p:cNvPr>
          <p:cNvSpPr txBox="1"/>
          <p:nvPr/>
        </p:nvSpPr>
        <p:spPr>
          <a:xfrm>
            <a:off x="2206752" y="2855452"/>
            <a:ext cx="5632704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8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AF5FC-8A39-E415-AEC6-BA147F68B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3FA889-2234-39DE-0206-A0B5F44BB1E6}"/>
              </a:ext>
            </a:extLst>
          </p:cNvPr>
          <p:cNvGraphicFramePr/>
          <p:nvPr/>
        </p:nvGraphicFramePr>
        <p:xfrm>
          <a:off x="0" y="0"/>
          <a:ext cx="681186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AB6C48D-E5F7-6A16-EE3A-B3E6DC15F2B7}"/>
              </a:ext>
            </a:extLst>
          </p:cNvPr>
          <p:cNvSpPr txBox="1"/>
          <p:nvPr/>
        </p:nvSpPr>
        <p:spPr>
          <a:xfrm>
            <a:off x="7180976" y="192947"/>
            <a:ext cx="473978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/>
              <a:t>Proposal process workflow overview</a:t>
            </a:r>
          </a:p>
          <a:p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116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733EE-A8B0-B20E-7301-8751AC91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Proposal Logistics: Access Proposal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30072-9303-F8E4-6300-F070C194B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BEB0C-0343-E729-1528-51FEB8E0019F}"/>
              </a:ext>
            </a:extLst>
          </p:cNvPr>
          <p:cNvSpPr txBox="1"/>
          <p:nvPr/>
        </p:nvSpPr>
        <p:spPr>
          <a:xfrm>
            <a:off x="3243072" y="2828544"/>
            <a:ext cx="5498592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LCGFT Proposal Form PDF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ClassWeb</a:t>
            </a:r>
            <a:r>
              <a:rPr lang="en-US" sz="2400" dirty="0"/>
              <a:t> Plus Proposal System</a:t>
            </a:r>
          </a:p>
        </p:txBody>
      </p:sp>
    </p:spTree>
    <p:extLst>
      <p:ext uri="{BB962C8B-B14F-4D97-AF65-F5344CB8AC3E}">
        <p14:creationId xmlns:p14="http://schemas.microsoft.com/office/powerpoint/2010/main" val="422405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DD81D-8E6A-1B72-85DE-66C6A3297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98E48-1B4D-559E-C455-3CD4A3CB7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Warrant: Resources that Justify the Proposal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D0C65-6B4F-587A-2B61-BC815191F4CF}"/>
              </a:ext>
            </a:extLst>
          </p:cNvPr>
          <p:cNvSpPr txBox="1"/>
          <p:nvPr/>
        </p:nvSpPr>
        <p:spPr>
          <a:xfrm>
            <a:off x="693398" y="2397852"/>
            <a:ext cx="11413258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Work Cat: </a:t>
            </a:r>
            <a:r>
              <a:rPr lang="en-US" sz="2000" dirty="0"/>
              <a:t>Comprehensive dictionary of abbreviations used everywhere, 2023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42424"/>
                </a:solidFill>
              </a:rPr>
              <a:t>Additional source: </a:t>
            </a:r>
            <a:r>
              <a:rPr lang="en-US" sz="2000" b="0" i="0" dirty="0">
                <a:solidFill>
                  <a:srgbClr val="242424"/>
                </a:solidFill>
                <a:effectLst/>
              </a:rPr>
              <a:t>Dictionary of abbreviations (being citations of those terms used in the professions, sport and trade)</a:t>
            </a:r>
            <a:r>
              <a:rPr lang="en-US" sz="2000" dirty="0">
                <a:solidFill>
                  <a:srgbClr val="242424"/>
                </a:solidFill>
              </a:rPr>
              <a:t>,</a:t>
            </a:r>
            <a:r>
              <a:rPr lang="en-US" sz="2000" b="0" i="0" dirty="0">
                <a:solidFill>
                  <a:srgbClr val="242424"/>
                </a:solidFill>
                <a:effectLst/>
              </a:rPr>
              <a:t> 1913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42424"/>
                </a:solidFill>
              </a:rPr>
              <a:t>Additional source</a:t>
            </a:r>
            <a:r>
              <a:rPr lang="en-US" sz="2000" dirty="0">
                <a:solidFill>
                  <a:srgbClr val="242424"/>
                </a:solidFill>
              </a:rPr>
              <a:t>: Acronyms dictionary, 1960</a:t>
            </a:r>
            <a:endParaRPr lang="en-US" sz="2000" b="0" i="0" dirty="0">
              <a:solidFill>
                <a:srgbClr val="242424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6417-3C8F-82E9-86B0-7E8F0696D282}"/>
              </a:ext>
            </a:extLst>
          </p:cNvPr>
          <p:cNvSpPr txBox="1"/>
          <p:nvPr/>
        </p:nvSpPr>
        <p:spPr>
          <a:xfrm>
            <a:off x="693398" y="4289139"/>
            <a:ext cx="9316234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42424"/>
                </a:solidFill>
              </a:rPr>
              <a:t>Not found in source</a:t>
            </a:r>
            <a:r>
              <a:rPr lang="en-US" sz="2000" dirty="0">
                <a:solidFill>
                  <a:srgbClr val="242424"/>
                </a:solidFill>
              </a:rPr>
              <a:t>: Oxford English dictionary online, viewed July 7, 2025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42424"/>
                </a:solidFill>
              </a:rPr>
              <a:t>LCGFT Manual instruction sheets 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51561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9B124-950D-6BC4-7709-1A7D9076D449}"/>
              </a:ext>
            </a:extLst>
          </p:cNvPr>
          <p:cNvSpPr txBox="1"/>
          <p:nvPr/>
        </p:nvSpPr>
        <p:spPr>
          <a:xfrm>
            <a:off x="561109" y="697554"/>
            <a:ext cx="10941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https://www.loc.gov/aba/publications/FreeLCGFT/freelcgft.html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974E5E-31C3-7942-F025-C86019315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727" y="2365383"/>
            <a:ext cx="6662546" cy="3564230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E112D35-8F1C-5609-5001-496517EDBBA7}"/>
              </a:ext>
            </a:extLst>
          </p:cNvPr>
          <p:cNvSpPr/>
          <p:nvPr/>
        </p:nvSpPr>
        <p:spPr>
          <a:xfrm rot="10800000">
            <a:off x="9476041" y="4876800"/>
            <a:ext cx="97840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FF0BCD-F49B-4A28-3B3D-88C120098326}"/>
              </a:ext>
            </a:extLst>
          </p:cNvPr>
          <p:cNvSpPr txBox="1"/>
          <p:nvPr/>
        </p:nvSpPr>
        <p:spPr>
          <a:xfrm>
            <a:off x="4708969" y="6465808"/>
            <a:ext cx="4718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The LCGFT Manual website</a:t>
            </a:r>
          </a:p>
        </p:txBody>
      </p:sp>
    </p:spTree>
    <p:extLst>
      <p:ext uri="{BB962C8B-B14F-4D97-AF65-F5344CB8AC3E}">
        <p14:creationId xmlns:p14="http://schemas.microsoft.com/office/powerpoint/2010/main" val="103019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30072-9303-F8E4-6300-F070C194BF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F2618B-EF38-5D48-D972-27184040C7E8}"/>
              </a:ext>
            </a:extLst>
          </p:cNvPr>
          <p:cNvSpPr txBox="1"/>
          <p:nvPr/>
        </p:nvSpPr>
        <p:spPr>
          <a:xfrm>
            <a:off x="5081851" y="6561004"/>
            <a:ext cx="3698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LCGFT PDF proposal form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BAAAB4-312C-3134-C2AC-4835F3C46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13" y="158496"/>
            <a:ext cx="4815542" cy="61769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0B8451-8128-82F7-E990-A6A0101A0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029" y="158495"/>
            <a:ext cx="4815541" cy="618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5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B0F016-BEC8-EF67-9A4A-36190809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22" y="2019478"/>
            <a:ext cx="11908155" cy="2819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5"/>
            <a:ext cx="12192001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BC48B-CF9A-4BCE-9E39-C4149079CC69}"/>
              </a:ext>
            </a:extLst>
          </p:cNvPr>
          <p:cNvSpPr txBox="1"/>
          <p:nvPr/>
        </p:nvSpPr>
        <p:spPr>
          <a:xfrm>
            <a:off x="2506184" y="590013"/>
            <a:ext cx="9225152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https://classweb.org/Proposal/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879F18-5B99-1D6C-B2EF-615D6A2F2B7F}"/>
              </a:ext>
            </a:extLst>
          </p:cNvPr>
          <p:cNvSpPr/>
          <p:nvPr/>
        </p:nvSpPr>
        <p:spPr>
          <a:xfrm>
            <a:off x="3468087" y="4550038"/>
            <a:ext cx="1166556" cy="26443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C660C4-BFFE-A6F0-BBD8-10D2D4D2CA29}"/>
              </a:ext>
            </a:extLst>
          </p:cNvPr>
          <p:cNvSpPr txBox="1"/>
          <p:nvPr/>
        </p:nvSpPr>
        <p:spPr>
          <a:xfrm>
            <a:off x="2877649" y="6354375"/>
            <a:ext cx="9314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ClassWeb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Plus with the LC Genre/Form Terms link to the proposal system circled in orange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5772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Propose a New Term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C660C4-BFFE-A6F0-BBD8-10D2D4D2CA29}"/>
              </a:ext>
            </a:extLst>
          </p:cNvPr>
          <p:cNvSpPr txBox="1"/>
          <p:nvPr/>
        </p:nvSpPr>
        <p:spPr>
          <a:xfrm>
            <a:off x="4507240" y="6215876"/>
            <a:ext cx="9314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ClassWeb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Plus LCGFT proposal menu</a:t>
            </a: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8ED6-280E-0E8B-E850-275132DE3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23" y="2219834"/>
            <a:ext cx="11734754" cy="241833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B9C6B09-E003-7FBC-B567-FB71872E80C3}"/>
              </a:ext>
            </a:extLst>
          </p:cNvPr>
          <p:cNvSpPr/>
          <p:nvPr/>
        </p:nvSpPr>
        <p:spPr>
          <a:xfrm>
            <a:off x="1840121" y="3203881"/>
            <a:ext cx="732391" cy="225118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81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Proposal form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5059728" y="6504298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ClasssWeb</a:t>
            </a:r>
            <a:r>
              <a:rPr lang="en-US" sz="1200" dirty="0"/>
              <a:t> Plus proposal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6CE84-78B7-21D6-C3F3-31020DDB9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75" y="1791012"/>
            <a:ext cx="10680973" cy="47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2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FE4C9-EF2B-CB03-7A5E-D1C28BA23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59" y="1675387"/>
            <a:ext cx="10507749" cy="46744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107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MARC Authority Records for LC Genre/Form Terms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930188" y="6492986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129DE9-E338-A2B0-38C1-0D1492BD070E}"/>
              </a:ext>
            </a:extLst>
          </p:cNvPr>
          <p:cNvCxnSpPr>
            <a:cxnSpLocks/>
          </p:cNvCxnSpPr>
          <p:nvPr/>
        </p:nvCxnSpPr>
        <p:spPr>
          <a:xfrm>
            <a:off x="695159" y="2632374"/>
            <a:ext cx="39296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6600E7-6F37-BB38-F082-E55E35565EC4}"/>
              </a:ext>
            </a:extLst>
          </p:cNvPr>
          <p:cNvCxnSpPr/>
          <p:nvPr/>
        </p:nvCxnSpPr>
        <p:spPr>
          <a:xfrm>
            <a:off x="990568" y="259605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E9545B-1E5C-216F-1B39-EFAA6CEFD7CB}"/>
              </a:ext>
            </a:extLst>
          </p:cNvPr>
          <p:cNvCxnSpPr>
            <a:cxnSpLocks/>
          </p:cNvCxnSpPr>
          <p:nvPr/>
        </p:nvCxnSpPr>
        <p:spPr>
          <a:xfrm>
            <a:off x="5039415" y="2632374"/>
            <a:ext cx="39296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28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3: Generated by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911138" y="6481203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DF1BB-27C9-BC3F-7BDF-1FBBBB6C5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7" y="1729741"/>
            <a:ext cx="10680973" cy="475146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03A3ED0-93B6-1CE2-3112-EC8CC5B87D2D}"/>
              </a:ext>
            </a:extLst>
          </p:cNvPr>
          <p:cNvSpPr/>
          <p:nvPr/>
        </p:nvSpPr>
        <p:spPr>
          <a:xfrm>
            <a:off x="91441" y="2015791"/>
            <a:ext cx="548640" cy="20925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85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4: Authorized term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968288" y="6481203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03A3ED0-93B6-1CE2-3112-EC8CC5B87D2D}"/>
              </a:ext>
            </a:extLst>
          </p:cNvPr>
          <p:cNvSpPr/>
          <p:nvPr/>
        </p:nvSpPr>
        <p:spPr>
          <a:xfrm>
            <a:off x="141510" y="2513168"/>
            <a:ext cx="567408" cy="18893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8349BB-1D70-3AD5-CD84-04C398323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18" y="1729741"/>
            <a:ext cx="10680973" cy="47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12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6: Citation of Sources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968288" y="6481203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3B6D89-2E4E-73F2-6F1C-4EA39BCB0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20" y="1729741"/>
            <a:ext cx="10680973" cy="475146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03A3ED0-93B6-1CE2-3112-EC8CC5B87D2D}"/>
              </a:ext>
            </a:extLst>
          </p:cNvPr>
          <p:cNvSpPr/>
          <p:nvPr/>
        </p:nvSpPr>
        <p:spPr>
          <a:xfrm>
            <a:off x="133564" y="3715191"/>
            <a:ext cx="539756" cy="147892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43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5803512-4D3B-423D-76E0-2194767F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39" y="1604421"/>
            <a:ext cx="8057095" cy="5046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6a:Resource cataloged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919550" y="6508771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CF7580-0494-67D1-E5E4-078F158E5D0E}"/>
              </a:ext>
            </a:extLst>
          </p:cNvPr>
          <p:cNvCxnSpPr>
            <a:cxnSpLocks/>
          </p:cNvCxnSpPr>
          <p:nvPr/>
        </p:nvCxnSpPr>
        <p:spPr>
          <a:xfrm>
            <a:off x="4720540" y="3574248"/>
            <a:ext cx="19901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CFC9F4-AE81-63A3-5621-E13D0323345E}"/>
              </a:ext>
            </a:extLst>
          </p:cNvPr>
          <p:cNvSpPr txBox="1"/>
          <p:nvPr/>
        </p:nvSpPr>
        <p:spPr>
          <a:xfrm>
            <a:off x="7283007" y="3687264"/>
            <a:ext cx="4718304" cy="101566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$b </a:t>
            </a:r>
            <a:r>
              <a:rPr lang="en-US" sz="2000" dirty="0"/>
              <a:t>- Information found in the source</a:t>
            </a:r>
          </a:p>
          <a:p>
            <a:endParaRPr lang="en-US" sz="2000" dirty="0"/>
          </a:p>
          <a:p>
            <a:r>
              <a:rPr lang="en-US" sz="2000" b="1" dirty="0"/>
              <a:t>$w </a:t>
            </a:r>
            <a:r>
              <a:rPr lang="en-US" sz="2000" dirty="0"/>
              <a:t>– LCCN </a:t>
            </a:r>
          </a:p>
        </p:txBody>
      </p:sp>
      <p:sp>
        <p:nvSpPr>
          <p:cNvPr id="19" name="Minus Sign 18">
            <a:extLst>
              <a:ext uri="{FF2B5EF4-FFF2-40B4-BE49-F238E27FC236}">
                <a16:creationId xmlns:a16="http://schemas.microsoft.com/office/drawing/2014/main" id="{72C9F54C-AFFC-30C7-9A2C-F87F9FF45C16}"/>
              </a:ext>
            </a:extLst>
          </p:cNvPr>
          <p:cNvSpPr/>
          <p:nvPr/>
        </p:nvSpPr>
        <p:spPr>
          <a:xfrm>
            <a:off x="1171253" y="5332288"/>
            <a:ext cx="1130157" cy="493159"/>
          </a:xfrm>
          <a:prstGeom prst="mathMin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2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24EE3-6E1A-E83B-2401-E3352E86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3F2F49-F5D9-1C26-4BE2-EC16340EE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39" y="1557665"/>
            <a:ext cx="8131735" cy="5093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609AC0-CEA7-2C29-1E5F-686CD96E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J 140 Section 6b:Other sources in which the term was found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B6B98-EE26-7435-0810-9DCD8D0699CE}"/>
              </a:ext>
            </a:extLst>
          </p:cNvPr>
          <p:cNvSpPr txBox="1"/>
          <p:nvPr/>
        </p:nvSpPr>
        <p:spPr>
          <a:xfrm>
            <a:off x="4953000" y="6512871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52CED9-110D-3A93-AC9A-053B12135CCC}"/>
              </a:ext>
            </a:extLst>
          </p:cNvPr>
          <p:cNvSpPr/>
          <p:nvPr/>
        </p:nvSpPr>
        <p:spPr>
          <a:xfrm>
            <a:off x="4365229" y="3508375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0A123527-E423-7CAE-FAC5-4A6590F91B49}"/>
              </a:ext>
            </a:extLst>
          </p:cNvPr>
          <p:cNvSpPr/>
          <p:nvPr/>
        </p:nvSpPr>
        <p:spPr>
          <a:xfrm>
            <a:off x="1140430" y="5300334"/>
            <a:ext cx="1150707" cy="555935"/>
          </a:xfrm>
          <a:prstGeom prst="mathMin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42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Insert field drop down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255918" y="6512871"/>
            <a:ext cx="5697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 showing the Insert field drop-down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D3EBB-681F-60DC-4663-F389E5A90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61" y="1570292"/>
            <a:ext cx="9974067" cy="44487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ADEA0A-27CC-EC25-8BE4-3672765AE3CE}"/>
              </a:ext>
            </a:extLst>
          </p:cNvPr>
          <p:cNvSpPr/>
          <p:nvPr/>
        </p:nvSpPr>
        <p:spPr>
          <a:xfrm>
            <a:off x="7965679" y="4819650"/>
            <a:ext cx="587771" cy="206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88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D58A5D-D78E-8FD1-9353-845C6AA334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813"/>
          <a:stretch>
            <a:fillRect/>
          </a:stretch>
        </p:blipFill>
        <p:spPr>
          <a:xfrm>
            <a:off x="27237" y="1600735"/>
            <a:ext cx="12122798" cy="41360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6b:Example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2337937" y="6512871"/>
            <a:ext cx="2855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DCE8A6-A3EE-6F9A-40C1-5D6E0C0EC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834" y="2413182"/>
            <a:ext cx="5487166" cy="3762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EE0BBB-D134-A7B4-0012-C0688BA375AA}"/>
              </a:ext>
            </a:extLst>
          </p:cNvPr>
          <p:cNvSpPr/>
          <p:nvPr/>
        </p:nvSpPr>
        <p:spPr>
          <a:xfrm>
            <a:off x="3257550" y="4822359"/>
            <a:ext cx="4571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85A7B-2885-846A-133D-2C692CA25A9A}"/>
              </a:ext>
            </a:extLst>
          </p:cNvPr>
          <p:cNvSpPr/>
          <p:nvPr/>
        </p:nvSpPr>
        <p:spPr>
          <a:xfrm flipH="1">
            <a:off x="2550794" y="4312538"/>
            <a:ext cx="45719" cy="123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7E176E-7903-814C-F983-BF74C1C5A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81" y="4605125"/>
            <a:ext cx="4727086" cy="6073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F90D30-1E41-ED2B-EB1B-2625D4A935A7}"/>
              </a:ext>
            </a:extLst>
          </p:cNvPr>
          <p:cNvSpPr/>
          <p:nvPr/>
        </p:nvSpPr>
        <p:spPr>
          <a:xfrm>
            <a:off x="4899396" y="3536950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E5C61B-6F71-EB55-FBB6-0C14AB2490E5}"/>
              </a:ext>
            </a:extLst>
          </p:cNvPr>
          <p:cNvSpPr txBox="1"/>
          <p:nvPr/>
        </p:nvSpPr>
        <p:spPr>
          <a:xfrm>
            <a:off x="8991600" y="6035865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Preface </a:t>
            </a:r>
          </a:p>
        </p:txBody>
      </p:sp>
    </p:spTree>
    <p:extLst>
      <p:ext uri="{BB962C8B-B14F-4D97-AF65-F5344CB8AC3E}">
        <p14:creationId xmlns:p14="http://schemas.microsoft.com/office/powerpoint/2010/main" val="1862657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D973904-DDD7-678C-9A0C-C66086B9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681"/>
          <a:stretch>
            <a:fillRect/>
          </a:stretch>
        </p:blipFill>
        <p:spPr>
          <a:xfrm>
            <a:off x="275718" y="1663200"/>
            <a:ext cx="11810933" cy="4357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" y="206629"/>
            <a:ext cx="11923776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5b: Used for references (UFs)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2015538" y="6581001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AE669-A606-59B5-8F5E-567C80A9C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958" y="2343252"/>
            <a:ext cx="4146145" cy="207732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C2061-E304-1B70-8384-06CF9F58FA78}"/>
              </a:ext>
            </a:extLst>
          </p:cNvPr>
          <p:cNvSpPr txBox="1"/>
          <p:nvPr/>
        </p:nvSpPr>
        <p:spPr>
          <a:xfrm>
            <a:off x="8089412" y="4496169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Catalog record for Acronyms dictionary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646BE1-25D3-C204-5268-32A2564D5661}"/>
              </a:ext>
            </a:extLst>
          </p:cNvPr>
          <p:cNvSpPr/>
          <p:nvPr/>
        </p:nvSpPr>
        <p:spPr>
          <a:xfrm>
            <a:off x="4462157" y="3381916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32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140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5</a:t>
            </a:r>
            <a:r>
              <a:rPr lang="en-US" sz="4000" dirty="0">
                <a:solidFill>
                  <a:schemeClr val="bg1"/>
                </a:solidFill>
              </a:rPr>
              <a:t>c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: Broader Terms and Related Terms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2765456" y="4134739"/>
            <a:ext cx="375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79291-526A-9BB1-6C3D-88B8D3BD9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25" y="1792898"/>
            <a:ext cx="8087854" cy="2219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654AE6-19B1-996D-FD1A-C8074F0C54A4}"/>
              </a:ext>
            </a:extLst>
          </p:cNvPr>
          <p:cNvSpPr txBox="1"/>
          <p:nvPr/>
        </p:nvSpPr>
        <p:spPr>
          <a:xfrm>
            <a:off x="170688" y="4925568"/>
            <a:ext cx="1222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“Follow the principles in </a:t>
            </a:r>
            <a:r>
              <a:rPr lang="en-US" sz="2400" b="1" dirty="0"/>
              <a:t>J 186 </a:t>
            </a:r>
            <a:r>
              <a:rPr lang="en-US" sz="2400" dirty="0"/>
              <a:t>and J 188 for making </a:t>
            </a:r>
            <a:r>
              <a:rPr lang="en-US" sz="2400" b="1" dirty="0"/>
              <a:t>broader term </a:t>
            </a:r>
            <a:r>
              <a:rPr lang="en-US" sz="2400" dirty="0"/>
              <a:t>and related term references.”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1D5DAE-F11B-49AB-49E8-EAC7939F3675}"/>
              </a:ext>
            </a:extLst>
          </p:cNvPr>
          <p:cNvCxnSpPr/>
          <p:nvPr/>
        </p:nvCxnSpPr>
        <p:spPr>
          <a:xfrm>
            <a:off x="3236495" y="5387233"/>
            <a:ext cx="7218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BB16CA-345F-1D74-86B3-3AD3A3C36DEC}"/>
              </a:ext>
            </a:extLst>
          </p:cNvPr>
          <p:cNvCxnSpPr>
            <a:cxnSpLocks/>
          </p:cNvCxnSpPr>
          <p:nvPr/>
        </p:nvCxnSpPr>
        <p:spPr>
          <a:xfrm>
            <a:off x="6677526" y="5387233"/>
            <a:ext cx="17205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481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25EB0-3627-D86B-83C7-FDCF4933E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4" y="1690688"/>
            <a:ext cx="5170714" cy="47750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J 186 </a:t>
            </a:r>
            <a:r>
              <a:rPr lang="en-US" sz="4000" b="0" i="0" dirty="0">
                <a:solidFill>
                  <a:schemeClr val="bg1"/>
                </a:solidFill>
                <a:effectLst/>
              </a:rPr>
              <a:t>Section 2: </a:t>
            </a:r>
            <a:r>
              <a:rPr lang="en-US" sz="4000" dirty="0">
                <a:solidFill>
                  <a:schemeClr val="bg1"/>
                </a:solidFill>
              </a:rPr>
              <a:t>Make at least one BT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40A37-181B-5439-E81E-2DCDDDCD37FC}"/>
              </a:ext>
            </a:extLst>
          </p:cNvPr>
          <p:cNvSpPr txBox="1"/>
          <p:nvPr/>
        </p:nvSpPr>
        <p:spPr>
          <a:xfrm>
            <a:off x="3951468" y="6473556"/>
            <a:ext cx="4514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Display of established term Dictionaries in </a:t>
            </a:r>
            <a:r>
              <a:rPr lang="en-US" sz="1200" dirty="0" err="1"/>
              <a:t>ClassWeb</a:t>
            </a:r>
            <a:r>
              <a:rPr lang="en-US" sz="1200" dirty="0"/>
              <a:t> Plus</a:t>
            </a:r>
          </a:p>
        </p:txBody>
      </p:sp>
    </p:spTree>
    <p:extLst>
      <p:ext uri="{BB962C8B-B14F-4D97-AF65-F5344CB8AC3E}">
        <p14:creationId xmlns:p14="http://schemas.microsoft.com/office/powerpoint/2010/main" val="3828961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LCGFT pattern: Etymological dictionaries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2CE348-53BB-86FF-42FC-3E548AF26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520" y="2369805"/>
            <a:ext cx="5449060" cy="2514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56D4F9-4CA5-91F1-E220-1EF8EC28E603}"/>
              </a:ext>
            </a:extLst>
          </p:cNvPr>
          <p:cNvSpPr txBox="1"/>
          <p:nvPr/>
        </p:nvSpPr>
        <p:spPr>
          <a:xfrm>
            <a:off x="2647951" y="6038850"/>
            <a:ext cx="8201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Display of established term Etymological dictionaries in </a:t>
            </a:r>
            <a:r>
              <a:rPr lang="en-US" sz="1200" dirty="0" err="1"/>
              <a:t>ClassWeb</a:t>
            </a:r>
            <a:r>
              <a:rPr lang="en-US" sz="1200" dirty="0"/>
              <a:t> Plus; list of 5 actions, MARC display selected </a:t>
            </a:r>
          </a:p>
        </p:txBody>
      </p:sp>
    </p:spTree>
    <p:extLst>
      <p:ext uri="{BB962C8B-B14F-4D97-AF65-F5344CB8AC3E}">
        <p14:creationId xmlns:p14="http://schemas.microsoft.com/office/powerpoint/2010/main" val="3244298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629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LCGFT pattern: Etymological dictionaries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41569C-F8DD-B8AC-40DA-C54A44F6B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24" y="2514600"/>
            <a:ext cx="11825969" cy="256272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D3EB8D-4A00-F9F2-DCE8-C531683709EA}"/>
              </a:ext>
            </a:extLst>
          </p:cNvPr>
          <p:cNvCxnSpPr/>
          <p:nvPr/>
        </p:nvCxnSpPr>
        <p:spPr>
          <a:xfrm>
            <a:off x="729113" y="3544920"/>
            <a:ext cx="113578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125F2F-FE7B-69AE-746B-3778DE68F29B}"/>
              </a:ext>
            </a:extLst>
          </p:cNvPr>
          <p:cNvSpPr txBox="1"/>
          <p:nvPr/>
        </p:nvSpPr>
        <p:spPr>
          <a:xfrm>
            <a:off x="4562475" y="6059732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MARC record for Etymological dictionaries</a:t>
            </a:r>
          </a:p>
        </p:txBody>
      </p:sp>
    </p:spTree>
    <p:extLst>
      <p:ext uri="{BB962C8B-B14F-4D97-AF65-F5344CB8AC3E}">
        <p14:creationId xmlns:p14="http://schemas.microsoft.com/office/powerpoint/2010/main" val="3819921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1EAB0-0180-0A2E-D008-B6C425277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ECE04-AA6B-A0D5-AF8F-A2C975680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1701687"/>
            <a:ext cx="10039350" cy="474663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386EC3-482E-8D94-BE82-51C277FA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97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675 field is not required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7A63D1-4F3F-1924-8F2E-A6D79923C872}"/>
              </a:ext>
            </a:extLst>
          </p:cNvPr>
          <p:cNvSpPr/>
          <p:nvPr/>
        </p:nvSpPr>
        <p:spPr>
          <a:xfrm>
            <a:off x="4241404" y="3360767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59CD73A5-5C13-197F-D9E0-4B2D084D334E}"/>
              </a:ext>
            </a:extLst>
          </p:cNvPr>
          <p:cNvSpPr/>
          <p:nvPr/>
        </p:nvSpPr>
        <p:spPr>
          <a:xfrm>
            <a:off x="4338637" y="4486275"/>
            <a:ext cx="981075" cy="25717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95628-5828-D5B1-758C-E286B0645F56}"/>
              </a:ext>
            </a:extLst>
          </p:cNvPr>
          <p:cNvSpPr txBox="1"/>
          <p:nvPr/>
        </p:nvSpPr>
        <p:spPr>
          <a:xfrm>
            <a:off x="4998869" y="6610268"/>
            <a:ext cx="3603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BD8ADB-1614-EB4E-2B34-DACF58CA3D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-24483"/>
          <a:stretch>
            <a:fillRect/>
          </a:stretch>
        </p:blipFill>
        <p:spPr>
          <a:xfrm>
            <a:off x="947697" y="2754282"/>
            <a:ext cx="471528" cy="10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11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D4877-C60C-057D-8876-477303DCF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4" y="481982"/>
            <a:ext cx="12192000" cy="57235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1B4484-A7E5-1916-8F61-D5BC016B5292}"/>
              </a:ext>
            </a:extLst>
          </p:cNvPr>
          <p:cNvSpPr/>
          <p:nvPr/>
        </p:nvSpPr>
        <p:spPr>
          <a:xfrm>
            <a:off x="4241404" y="3360767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1BCD444E-02D4-EBBD-CD56-1D4476379C31}"/>
              </a:ext>
            </a:extLst>
          </p:cNvPr>
          <p:cNvSpPr/>
          <p:nvPr/>
        </p:nvSpPr>
        <p:spPr>
          <a:xfrm>
            <a:off x="4829175" y="4086226"/>
            <a:ext cx="1009378" cy="28575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30E917-32DE-4B8C-D678-B43F7F9EB3EF}"/>
              </a:ext>
            </a:extLst>
          </p:cNvPr>
          <p:cNvSpPr txBox="1"/>
          <p:nvPr/>
        </p:nvSpPr>
        <p:spPr>
          <a:xfrm>
            <a:off x="4998869" y="6610268"/>
            <a:ext cx="3603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52CDAD-C2DB-931D-6637-D26282D5A3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-24483"/>
          <a:stretch>
            <a:fillRect/>
          </a:stretch>
        </p:blipFill>
        <p:spPr>
          <a:xfrm>
            <a:off x="938172" y="1735107"/>
            <a:ext cx="471528" cy="10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66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E74E70-67A6-9562-CBF7-CA5AFBCA3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91" y="258890"/>
            <a:ext cx="9936418" cy="63402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C660C4-BFFE-A6F0-BBD8-10D2D4D2CA29}"/>
              </a:ext>
            </a:extLst>
          </p:cNvPr>
          <p:cNvSpPr txBox="1"/>
          <p:nvPr/>
        </p:nvSpPr>
        <p:spPr>
          <a:xfrm>
            <a:off x="1749074" y="6322110"/>
            <a:ext cx="4617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Image: </a:t>
            </a:r>
            <a:r>
              <a:rPr lang="en-US" sz="1200" dirty="0"/>
              <a:t>Completed p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roposal </a:t>
            </a:r>
            <a:r>
              <a:rPr lang="en-US" sz="1200" dirty="0"/>
              <a:t>f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orm PDF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8285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135F1-F9FF-E6F6-E1F2-1C5340691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FCE0A6-935F-55F5-31F2-EDD8D6EBC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8" y="422567"/>
            <a:ext cx="11760596" cy="55210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182DB3-4EBE-5820-BAA2-1FD245DFF5BA}"/>
              </a:ext>
            </a:extLst>
          </p:cNvPr>
          <p:cNvSpPr/>
          <p:nvPr/>
        </p:nvSpPr>
        <p:spPr>
          <a:xfrm>
            <a:off x="4241404" y="3360767"/>
            <a:ext cx="587771" cy="13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269CB-F179-A64F-5C00-6FD261E2FA14}"/>
              </a:ext>
            </a:extLst>
          </p:cNvPr>
          <p:cNvSpPr txBox="1"/>
          <p:nvPr/>
        </p:nvSpPr>
        <p:spPr>
          <a:xfrm>
            <a:off x="4998869" y="6610268"/>
            <a:ext cx="3603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proposal form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AE6D090-BAA2-16AA-5394-4F844A537015}"/>
              </a:ext>
            </a:extLst>
          </p:cNvPr>
          <p:cNvSpPr/>
          <p:nvPr/>
        </p:nvSpPr>
        <p:spPr>
          <a:xfrm rot="16200000">
            <a:off x="11167759" y="1031556"/>
            <a:ext cx="934813" cy="39297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1E19A-9517-DFB6-E700-A3171E6B76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-24483"/>
          <a:stretch>
            <a:fillRect/>
          </a:stretch>
        </p:blipFill>
        <p:spPr>
          <a:xfrm>
            <a:off x="957222" y="1628775"/>
            <a:ext cx="457278" cy="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98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7E080B-202C-8509-143E-622A5808A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97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Wrench icon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25204C-7C5A-40E9-525D-8406AABCE325}"/>
              </a:ext>
            </a:extLst>
          </p:cNvPr>
          <p:cNvSpPr txBox="1"/>
          <p:nvPr/>
        </p:nvSpPr>
        <p:spPr>
          <a:xfrm>
            <a:off x="3762375" y="5829991"/>
            <a:ext cx="5219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List of 4 actions: Save, Save and Close, Submit for Review, Cancel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EB7C5-C0C3-479F-6B28-9377C235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079" y="1995288"/>
            <a:ext cx="4992985" cy="322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4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B2F9-8502-F3FE-E626-9602ACA28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7E044B0-71BB-4884-3AA9-5AC165AE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97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Submit for Review pop-up box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82F786-92EE-31C1-1B90-CE52E2D81740}"/>
              </a:ext>
            </a:extLst>
          </p:cNvPr>
          <p:cNvSpPr txBox="1"/>
          <p:nvPr/>
        </p:nvSpPr>
        <p:spPr>
          <a:xfrm>
            <a:off x="3829050" y="5829991"/>
            <a:ext cx="58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Submit for Review pop-up box asks “Are you sure you want to submit your proposal for review?” The No and Yes buttons appear under the question.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B147DF-A7F0-665F-0574-DA419619BC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52" t="7287" r="9111" b="11171"/>
          <a:stretch>
            <a:fillRect/>
          </a:stretch>
        </p:blipFill>
        <p:spPr>
          <a:xfrm>
            <a:off x="4238625" y="2209067"/>
            <a:ext cx="4410075" cy="286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70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420A-37C5-8025-750A-149015C48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E88760E-E818-22FA-3B5B-11F538E95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97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Error message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24CCC9-BA23-51EB-05C9-25EDC9A64476}"/>
              </a:ext>
            </a:extLst>
          </p:cNvPr>
          <p:cNvSpPr txBox="1"/>
          <p:nvPr/>
        </p:nvSpPr>
        <p:spPr>
          <a:xfrm>
            <a:off x="3086100" y="5829991"/>
            <a:ext cx="7372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Error message says “At least one email address is required when submitting a proposal for 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36C7E-CD38-D688-92B5-EE5D01910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811" y="2328709"/>
            <a:ext cx="5744377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64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EE0030-D60C-032A-C052-6EDFF95E5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71" y="1276049"/>
            <a:ext cx="10259857" cy="43059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39466A-C7A3-56A1-51E7-BCA34D99EA81}"/>
              </a:ext>
            </a:extLst>
          </p:cNvPr>
          <p:cNvSpPr txBox="1"/>
          <p:nvPr/>
        </p:nvSpPr>
        <p:spPr>
          <a:xfrm>
            <a:off x="4692063" y="6461687"/>
            <a:ext cx="408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completed proposal form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6D99866-B67C-F429-264A-AEF30BB65388}"/>
              </a:ext>
            </a:extLst>
          </p:cNvPr>
          <p:cNvSpPr/>
          <p:nvPr/>
        </p:nvSpPr>
        <p:spPr>
          <a:xfrm rot="10800000">
            <a:off x="9391649" y="3467097"/>
            <a:ext cx="1104900" cy="1905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D41D403-3955-8610-4769-588E6DDA5A33}"/>
              </a:ext>
            </a:extLst>
          </p:cNvPr>
          <p:cNvSpPr/>
          <p:nvPr/>
        </p:nvSpPr>
        <p:spPr>
          <a:xfrm rot="10800000">
            <a:off x="8515349" y="4972047"/>
            <a:ext cx="1104900" cy="1905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90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30442-A633-CC30-F8FF-F69C86146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21C1009-D824-E68D-471F-28C605AAF449}"/>
              </a:ext>
            </a:extLst>
          </p:cNvPr>
          <p:cNvSpPr txBox="1"/>
          <p:nvPr/>
        </p:nvSpPr>
        <p:spPr>
          <a:xfrm>
            <a:off x="4272963" y="6188912"/>
            <a:ext cx="408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dirty="0"/>
              <a:t>Image: </a:t>
            </a:r>
            <a:r>
              <a:rPr lang="en-US" sz="1200" dirty="0" err="1"/>
              <a:t>ClassWeb</a:t>
            </a:r>
            <a:r>
              <a:rPr lang="en-US" sz="1200" dirty="0"/>
              <a:t> Plus completed proposal form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61A9DC7-B31A-620F-85CC-28CA6BCFD77B}"/>
              </a:ext>
            </a:extLst>
          </p:cNvPr>
          <p:cNvSpPr/>
          <p:nvPr/>
        </p:nvSpPr>
        <p:spPr>
          <a:xfrm rot="10800000">
            <a:off x="9391649" y="3467097"/>
            <a:ext cx="1104900" cy="1905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ACDA485-CD88-8CF6-A542-64C139BC45C7}"/>
              </a:ext>
            </a:extLst>
          </p:cNvPr>
          <p:cNvSpPr/>
          <p:nvPr/>
        </p:nvSpPr>
        <p:spPr>
          <a:xfrm rot="10800000">
            <a:off x="8515349" y="4972047"/>
            <a:ext cx="1104900" cy="1905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16750-609C-F788-3BAF-1D0D1CA02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669088"/>
            <a:ext cx="11772900" cy="48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8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New proposal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B96A7F-7E0F-1E61-DC7F-9CAF24D89B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238" b="39221"/>
          <a:stretch/>
        </p:blipFill>
        <p:spPr>
          <a:xfrm>
            <a:off x="3338728" y="2534190"/>
            <a:ext cx="5035251" cy="17370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7CE57-5008-16F5-1916-758E81C10103}"/>
              </a:ext>
            </a:extLst>
          </p:cNvPr>
          <p:cNvSpPr txBox="1"/>
          <p:nvPr/>
        </p:nvSpPr>
        <p:spPr>
          <a:xfrm>
            <a:off x="3467100" y="6075918"/>
            <a:ext cx="7781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Display of Abbreviation dictionaries in green font in </a:t>
            </a:r>
            <a:r>
              <a:rPr lang="en-US" sz="1200" dirty="0" err="1"/>
              <a:t>ClassWeb</a:t>
            </a:r>
            <a:r>
              <a:rPr lang="en-US" sz="1200" dirty="0"/>
              <a:t> plus</a:t>
            </a:r>
          </a:p>
        </p:txBody>
      </p:sp>
    </p:spTree>
    <p:extLst>
      <p:ext uri="{BB962C8B-B14F-4D97-AF65-F5344CB8AC3E}">
        <p14:creationId xmlns:p14="http://schemas.microsoft.com/office/powerpoint/2010/main" val="2977931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 188: Related terms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C660C4-BFFE-A6F0-BBD8-10D2D4D2CA29}"/>
              </a:ext>
            </a:extLst>
          </p:cNvPr>
          <p:cNvSpPr txBox="1"/>
          <p:nvPr/>
        </p:nvSpPr>
        <p:spPr>
          <a:xfrm>
            <a:off x="4202440" y="6212261"/>
            <a:ext cx="670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0664">
              <a:spcAft>
                <a:spcPts val="600"/>
              </a:spcAft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Image: </a:t>
            </a:r>
            <a:r>
              <a:rPr lang="en-US" sz="1200" dirty="0"/>
              <a:t>Display of 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itle abbreviations in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ClassWeb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Plus 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3C856-06A5-1193-E6D3-AE99ABE07B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7" t="16703" r="1754" b="-280"/>
          <a:stretch/>
        </p:blipFill>
        <p:spPr>
          <a:xfrm>
            <a:off x="3301112" y="3278179"/>
            <a:ext cx="5257100" cy="28328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90ABC3-F597-C83A-2F68-2B5FDBBE835E}"/>
              </a:ext>
            </a:extLst>
          </p:cNvPr>
          <p:cNvSpPr txBox="1"/>
          <p:nvPr/>
        </p:nvSpPr>
        <p:spPr>
          <a:xfrm>
            <a:off x="271462" y="2068935"/>
            <a:ext cx="116490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“Related term references may be made if the terms have meanings that overlap to some extent, and/or if terms are used somewhat interchangeably.”</a:t>
            </a:r>
          </a:p>
        </p:txBody>
      </p:sp>
    </p:spTree>
    <p:extLst>
      <p:ext uri="{BB962C8B-B14F-4D97-AF65-F5344CB8AC3E}">
        <p14:creationId xmlns:p14="http://schemas.microsoft.com/office/powerpoint/2010/main" val="3434187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pdate-a-Proposal2">
            <a:hlinkClick r:id="" action="ppaction://media"/>
            <a:extLst>
              <a:ext uri="{FF2B5EF4-FFF2-40B4-BE49-F238E27FC236}">
                <a16:creationId xmlns:a16="http://schemas.microsoft.com/office/drawing/2014/main" id="{97919C99-B0D6-5BEC-8008-004F1B3E0C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16830"/>
            <a:ext cx="12878328" cy="72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3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Follow up from the Library of Congress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E0C6F1-E024-6B9A-E8C5-8C2413C60B14}"/>
              </a:ext>
            </a:extLst>
          </p:cNvPr>
          <p:cNvSpPr/>
          <p:nvPr/>
        </p:nvSpPr>
        <p:spPr>
          <a:xfrm>
            <a:off x="8388121" y="6494597"/>
            <a:ext cx="3060822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9829A0-D40C-E0FE-E543-9A40B2850B9D}"/>
              </a:ext>
            </a:extLst>
          </p:cNvPr>
          <p:cNvSpPr txBox="1"/>
          <p:nvPr/>
        </p:nvSpPr>
        <p:spPr>
          <a:xfrm>
            <a:off x="5010150" y="6471598"/>
            <a:ext cx="2828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Email from LC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9DC403-15E0-1705-6975-A5C6C4BB6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158" y="1826470"/>
            <a:ext cx="9717722" cy="45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87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1AE2A6-BAB4-5559-67ED-C9975CD8A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4164"/>
            <a:ext cx="12192000" cy="50496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D82DD5-1795-AC56-9602-1562B43BB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016" y="3075506"/>
            <a:ext cx="777411" cy="5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82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9719E-5ABC-3426-16F4-B407AA9D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9EAB0-3FC6-7CD7-E930-9D7A6B87F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4046"/>
            <a:ext cx="12192000" cy="44383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7E4E09-AD39-C842-F402-446213317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974" y="4316983"/>
            <a:ext cx="324009" cy="3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758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BCE46-0E62-4F84-771A-37DFD9653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311FF4-FF0D-F998-17AA-1DFA76324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2503"/>
            <a:ext cx="12192000" cy="553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17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0209-D88E-8B44-D7E8-25E191F7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3BE9-753F-1104-26D2-28B915E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What’s next?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0C7A52-96B5-0B36-9BEB-5E152A5EEBF7}"/>
              </a:ext>
            </a:extLst>
          </p:cNvPr>
          <p:cNvSpPr/>
          <p:nvPr/>
        </p:nvSpPr>
        <p:spPr>
          <a:xfrm>
            <a:off x="975667" y="5911633"/>
            <a:ext cx="6435786" cy="416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4823A9-193C-99DD-9B41-6C278578FD53}"/>
              </a:ext>
            </a:extLst>
          </p:cNvPr>
          <p:cNvSpPr/>
          <p:nvPr/>
        </p:nvSpPr>
        <p:spPr>
          <a:xfrm>
            <a:off x="2042467" y="6435725"/>
            <a:ext cx="6153150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E0C6F1-E024-6B9A-E8C5-8C2413C60B14}"/>
              </a:ext>
            </a:extLst>
          </p:cNvPr>
          <p:cNvSpPr/>
          <p:nvPr/>
        </p:nvSpPr>
        <p:spPr>
          <a:xfrm>
            <a:off x="8388121" y="6494597"/>
            <a:ext cx="3060822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8E575-001B-25EE-5A9B-2DF1E7E73368}"/>
              </a:ext>
            </a:extLst>
          </p:cNvPr>
          <p:cNvSpPr txBox="1"/>
          <p:nvPr/>
        </p:nvSpPr>
        <p:spPr>
          <a:xfrm>
            <a:off x="3265344" y="2892783"/>
            <a:ext cx="6218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The Internal Review Process</a:t>
            </a:r>
          </a:p>
        </p:txBody>
      </p:sp>
    </p:spTree>
    <p:extLst>
      <p:ext uri="{BB962C8B-B14F-4D97-AF65-F5344CB8AC3E}">
        <p14:creationId xmlns:p14="http://schemas.microsoft.com/office/powerpoint/2010/main" val="19560194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Freeform: Shape 5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" name="Freeform: Shape 6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FC6BA-5C0D-276D-7482-36B2A1B8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latin typeface="+mj-lt"/>
                <a:ea typeface="+mj-ea"/>
                <a:cs typeface="+mj-cs"/>
              </a:rPr>
              <a:t>End of Proposal Process</a:t>
            </a:r>
            <a:r>
              <a:rPr lang="en-US" sz="7200" dirty="0"/>
              <a:t>. Part 2</a:t>
            </a:r>
            <a:endParaRPr lang="en-US" sz="72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D450D-5B4F-9F7D-0092-EF665B089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genreform@loc.gov</a:t>
            </a:r>
            <a:r>
              <a:rPr 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92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BB1EBA34F3224DB1FBE09FD36853BF" ma:contentTypeVersion="8" ma:contentTypeDescription="Create a new document." ma:contentTypeScope="" ma:versionID="d16bca95cf1d3a9b3f4c07e876f23662">
  <xsd:schema xmlns:xsd="http://www.w3.org/2001/XMLSchema" xmlns:xs="http://www.w3.org/2001/XMLSchema" xmlns:p="http://schemas.microsoft.com/office/2006/metadata/properties" xmlns:ns2="4a1329c3-e703-47be-8444-6f2c066604d4" targetNamespace="http://schemas.microsoft.com/office/2006/metadata/properties" ma:root="true" ma:fieldsID="3a4a557f702d6e5a808103a1a092af30" ns2:_="">
    <xsd:import namespace="4a1329c3-e703-47be-8444-6f2c066604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329c3-e703-47be-8444-6f2c066604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BFE912-91D9-4D82-9866-7EA787BA73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1329c3-e703-47be-8444-6f2c066604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097F1D-5F00-4239-B09A-4749D1F62CF9}">
  <ds:schemaRefs>
    <ds:schemaRef ds:uri="http://www.w3.org/XML/1998/namespace"/>
    <ds:schemaRef ds:uri="http://purl.org/dc/dcmitype/"/>
    <ds:schemaRef ds:uri="4a1329c3-e703-47be-8444-6f2c066604d4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EB58736-8C81-4C02-AE32-7858F50CA8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3062</TotalTime>
  <Words>803</Words>
  <Application>Microsoft Office PowerPoint</Application>
  <PresentationFormat>Widescreen</PresentationFormat>
  <Paragraphs>147</Paragraphs>
  <Slides>42</Slides>
  <Notes>42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The Proposal Process. Part 2</vt:lpstr>
      <vt:lpstr>Scope</vt:lpstr>
      <vt:lpstr>LCGFT Manual Instruction Sheets</vt:lpstr>
      <vt:lpstr>PowerPoint Presentation</vt:lpstr>
      <vt:lpstr>Proposal Logistics: Access Proposal Form</vt:lpstr>
      <vt:lpstr>Warrant: Resources that Justify the Proposal</vt:lpstr>
      <vt:lpstr> </vt:lpstr>
      <vt:lpstr>PowerPoint Presentation</vt:lpstr>
      <vt:lpstr> </vt:lpstr>
      <vt:lpstr>Propose a New Term</vt:lpstr>
      <vt:lpstr>The Proposal form</vt:lpstr>
      <vt:lpstr>J 107 MARC Authority Records for LC Genre/Form Terms</vt:lpstr>
      <vt:lpstr>J 140 Section 3: Generated by</vt:lpstr>
      <vt:lpstr>J 140 Section 4: Authorized term</vt:lpstr>
      <vt:lpstr>J 140 Section 6: Citation of Sources</vt:lpstr>
      <vt:lpstr>J 140 Section 6a:Resource cataloged</vt:lpstr>
      <vt:lpstr>J 140 Section 6b:Other sources in which the term was found</vt:lpstr>
      <vt:lpstr>Insert field drop down</vt:lpstr>
      <vt:lpstr>J 140 Section 6b:Example</vt:lpstr>
      <vt:lpstr>J 140 Section 5b: Used for references (UFs)</vt:lpstr>
      <vt:lpstr>J 140 Section 5c: Broader Terms and Related Terms </vt:lpstr>
      <vt:lpstr>J 186 Section 2: Make at least one BT</vt:lpstr>
      <vt:lpstr>LCGFT pattern: Etymological dictionaries</vt:lpstr>
      <vt:lpstr>LCGFT pattern: Etymological dictionaries</vt:lpstr>
      <vt:lpstr>675 field is not required</vt:lpstr>
      <vt:lpstr>PowerPoint Presentation</vt:lpstr>
      <vt:lpstr>PowerPoint Presentation</vt:lpstr>
      <vt:lpstr>PowerPoint Presentation</vt:lpstr>
      <vt:lpstr>Wrench icon</vt:lpstr>
      <vt:lpstr>Submit for Review pop-up box</vt:lpstr>
      <vt:lpstr>Error message</vt:lpstr>
      <vt:lpstr>PowerPoint Presentation</vt:lpstr>
      <vt:lpstr>PowerPoint Presentation</vt:lpstr>
      <vt:lpstr>New proposal </vt:lpstr>
      <vt:lpstr>J 188: Related terms</vt:lpstr>
      <vt:lpstr>PowerPoint Presentation</vt:lpstr>
      <vt:lpstr>Follow up from the Library of Congress</vt:lpstr>
      <vt:lpstr>PowerPoint Presentation</vt:lpstr>
      <vt:lpstr>PowerPoint Presentation</vt:lpstr>
      <vt:lpstr>PowerPoint Presentation</vt:lpstr>
      <vt:lpstr>What’s next?</vt:lpstr>
      <vt:lpstr>End of Proposal Process. Part 2</vt:lpstr>
    </vt:vector>
  </TitlesOfParts>
  <Company>The 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Kurtz, Dorie H</dc:creator>
  <cp:lastModifiedBy>Brillat, Ava M</cp:lastModifiedBy>
  <cp:revision>64</cp:revision>
  <dcterms:created xsi:type="dcterms:W3CDTF">2024-02-28T16:09:08Z</dcterms:created>
  <dcterms:modified xsi:type="dcterms:W3CDTF">2026-05-11T19:05:22Z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0x01010061BB1EBA34F3224DB1FBE09FD36853BF</vt:lpwstr>
  </property>
  <property fmtid="{D5CDD505-2E9C-101B-9397-08002B2CF9AE}" pid="3" name="Order">
    <vt:r8>5698500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